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3" r:id="rId14"/>
    <p:sldId id="270" r:id="rId15"/>
    <p:sldId id="271" r:id="rId16"/>
    <p:sldId id="272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2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9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46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6474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14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1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26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66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10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2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5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0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84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2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42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24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41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E1D93-3A14-4CA9-96EA-7493E272EE3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11F0-F8F7-457D-8784-EF5518A30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550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DB6D-DC95-A4E7-9BC7-493F4419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898" y="607462"/>
            <a:ext cx="6646204" cy="2585323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Meet the Staff</a:t>
            </a:r>
            <a:br>
              <a:rPr lang="en-GB" sz="4400" dirty="0"/>
            </a:br>
            <a:r>
              <a:rPr lang="en-GB" sz="4400" dirty="0"/>
              <a:t>2025-2026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DDE31-4A4A-B2D3-DBB3-1E059B08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898" y="5015346"/>
            <a:ext cx="7028871" cy="81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chemeClr val="tx1"/>
                </a:solidFill>
              </a:rPr>
              <a:t>Blackfriars Primary School</a:t>
            </a:r>
          </a:p>
        </p:txBody>
      </p:sp>
      <p:pic>
        <p:nvPicPr>
          <p:cNvPr id="5" name="Picture 4" descr="A green and yellow logo&#10;&#10;AI-generated content may be incorrect.">
            <a:extLst>
              <a:ext uri="{FF2B5EF4-FFF2-40B4-BE49-F238E27FC236}">
                <a16:creationId xmlns:a16="http://schemas.microsoft.com/office/drawing/2014/main" id="{03707D2E-B506-8752-AD5D-D35939355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93" y="2928253"/>
            <a:ext cx="1229014" cy="18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0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751C3-7B03-100D-990D-167025750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41091-9EF4-DBAF-D0BF-42E3849B3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424873"/>
            <a:ext cx="11785599" cy="6243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		Primary 6						 Primary 7L</a:t>
            </a:r>
          </a:p>
          <a:p>
            <a:pPr marL="0" indent="0">
              <a:buNone/>
            </a:pPr>
            <a:r>
              <a:rPr lang="en-GB" dirty="0"/>
              <a:t>	Miss </a:t>
            </a:r>
            <a:r>
              <a:rPr lang="en-GB" dirty="0" err="1"/>
              <a:t>O’Raw</a:t>
            </a:r>
            <a:r>
              <a:rPr lang="en-GB" dirty="0"/>
              <a:t> &amp; Mrs Saeed (0.3)				                 Miss Love </a:t>
            </a:r>
          </a:p>
        </p:txBody>
      </p:sp>
      <p:pic>
        <p:nvPicPr>
          <p:cNvPr id="4" name="Picture 3" descr="A green and yellow logo&#10;&#10;AI-generated content may be incorrect.">
            <a:extLst>
              <a:ext uri="{FF2B5EF4-FFF2-40B4-BE49-F238E27FC236}">
                <a16:creationId xmlns:a16="http://schemas.microsoft.com/office/drawing/2014/main" id="{BF217818-FB18-2370-EAB1-FEC9E917C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60" y="2625003"/>
            <a:ext cx="1229014" cy="184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 descr="A green and yellow logo&#10;&#10;AI-generated content may be incorrect.">
            <a:extLst>
              <a:ext uri="{FF2B5EF4-FFF2-40B4-BE49-F238E27FC236}">
                <a16:creationId xmlns:a16="http://schemas.microsoft.com/office/drawing/2014/main" id="{11F80C08-38DE-0FF8-5D07-C21C72C32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56" y="2722539"/>
            <a:ext cx="1229014" cy="184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66994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9BA26-1753-A070-83C6-6D8BEC959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F2EA8-BBFB-C42B-1ABA-F426B75B6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424873"/>
            <a:ext cx="11785599" cy="6243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		 Primary 7T</a:t>
            </a:r>
          </a:p>
          <a:p>
            <a:pPr marL="0" indent="0">
              <a:buNone/>
            </a:pPr>
            <a:r>
              <a:rPr lang="en-GB" dirty="0"/>
              <a:t>		 Miss Taylor</a:t>
            </a:r>
          </a:p>
        </p:txBody>
      </p:sp>
      <p:pic>
        <p:nvPicPr>
          <p:cNvPr id="6" name="Picture 5" descr="A person with blonde hair&#10;&#10;AI-generated content may be incorrect.">
            <a:extLst>
              <a:ext uri="{FF2B5EF4-FFF2-40B4-BE49-F238E27FC236}">
                <a16:creationId xmlns:a16="http://schemas.microsoft.com/office/drawing/2014/main" id="{337CF3E7-C445-816F-E073-029707BEE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36" y="1499600"/>
            <a:ext cx="2191056" cy="2962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897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D0B95-B66F-5DDB-74F5-BF4CE63BD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864EC-0D5C-FFFE-F0F4-DEF848E11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424873"/>
            <a:ext cx="11785599" cy="6243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	            Nurture Teacher				                        Nurture Assistant</a:t>
            </a:r>
          </a:p>
          <a:p>
            <a:pPr marL="0" indent="0">
              <a:buNone/>
            </a:pPr>
            <a:r>
              <a:rPr lang="en-GB" dirty="0"/>
              <a:t>		Miss Benzie		          		                              Ms Lamont</a:t>
            </a:r>
          </a:p>
        </p:txBody>
      </p:sp>
      <p:pic>
        <p:nvPicPr>
          <p:cNvPr id="4" name="Picture 3" descr="A green and yellow logo&#10;&#10;AI-generated content may be incorrect.">
            <a:extLst>
              <a:ext uri="{FF2B5EF4-FFF2-40B4-BE49-F238E27FC236}">
                <a16:creationId xmlns:a16="http://schemas.microsoft.com/office/drawing/2014/main" id="{590F8100-24E6-4334-71F4-FE1C7D2F5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152" y="2731139"/>
            <a:ext cx="1229014" cy="184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 descr="A green and yellow logo&#10;&#10;AI-generated content may be incorrect.">
            <a:extLst>
              <a:ext uri="{FF2B5EF4-FFF2-40B4-BE49-F238E27FC236}">
                <a16:creationId xmlns:a16="http://schemas.microsoft.com/office/drawing/2014/main" id="{3F56D022-C55E-22F2-0BAA-33412A397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20" y="2625003"/>
            <a:ext cx="1229014" cy="184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735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0145C-4D3B-0F04-7420-FBBEE1E52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AA86A-9314-B294-E444-018069BF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424873"/>
            <a:ext cx="11785599" cy="6243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	             EAL Teacher 					 	EAL Teacher</a:t>
            </a:r>
          </a:p>
          <a:p>
            <a:pPr marL="0" indent="0">
              <a:buNone/>
            </a:pPr>
            <a:r>
              <a:rPr lang="en-GB" dirty="0"/>
              <a:t>		Miss Bone		          		                          Miss McNamee</a:t>
            </a:r>
          </a:p>
        </p:txBody>
      </p:sp>
      <p:pic>
        <p:nvPicPr>
          <p:cNvPr id="4" name="Picture 3" descr="A green and yellow logo&#10;&#10;AI-generated content may be incorrect.">
            <a:extLst>
              <a:ext uri="{FF2B5EF4-FFF2-40B4-BE49-F238E27FC236}">
                <a16:creationId xmlns:a16="http://schemas.microsoft.com/office/drawing/2014/main" id="{71BF6F24-48E4-851E-4AF4-6C3804771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60" y="2625003"/>
            <a:ext cx="1229014" cy="184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 person in a green shirt&#10;&#10;AI-generated content may be incorrect.">
            <a:extLst>
              <a:ext uri="{FF2B5EF4-FFF2-40B4-BE49-F238E27FC236}">
                <a16:creationId xmlns:a16="http://schemas.microsoft.com/office/drawing/2014/main" id="{E3765685-ABBB-8D6A-29E2-E02D8C500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97" y="2167406"/>
            <a:ext cx="2162477" cy="30293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942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066C4-DE64-1971-85A2-E163CE86C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7B6A-EE23-9E3D-34F6-85786703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424873"/>
            <a:ext cx="11785599" cy="6243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		   </a:t>
            </a:r>
            <a:r>
              <a:rPr lang="en-GB" dirty="0" err="1"/>
              <a:t>SfLW</a:t>
            </a:r>
            <a:r>
              <a:rPr lang="en-GB" dirty="0"/>
              <a:t>					 		 </a:t>
            </a:r>
            <a:r>
              <a:rPr lang="en-GB" dirty="0" err="1"/>
              <a:t>SfLW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        Miss McCaughey		          		                   Miss Williamson</a:t>
            </a:r>
          </a:p>
        </p:txBody>
      </p:sp>
      <p:pic>
        <p:nvPicPr>
          <p:cNvPr id="5" name="Picture 4" descr="A person with blonde hair smiling&#10;&#10;AI-generated content may be incorrect.">
            <a:extLst>
              <a:ext uri="{FF2B5EF4-FFF2-40B4-BE49-F238E27FC236}">
                <a16:creationId xmlns:a16="http://schemas.microsoft.com/office/drawing/2014/main" id="{F92FF679-5B2F-B989-7CA8-C3EF7D1BF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06" y="2057208"/>
            <a:ext cx="2029108" cy="27435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F5B24568-9016-D051-C7F4-559AAE6E2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92" y="2170209"/>
            <a:ext cx="2124371" cy="27531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9561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A9A33-F9E1-B072-B727-51B952D7C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51E85-CD94-2942-59BB-AEC217BA4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424873"/>
            <a:ext cx="11785599" cy="6243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		  </a:t>
            </a:r>
            <a:r>
              <a:rPr lang="en-GB" dirty="0" err="1"/>
              <a:t>SfLW</a:t>
            </a:r>
            <a:r>
              <a:rPr lang="en-GB" dirty="0"/>
              <a:t>					 		 </a:t>
            </a:r>
            <a:r>
              <a:rPr lang="en-GB" dirty="0" err="1"/>
              <a:t>SfLW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         Mrs Gilchrist		          		                          Ms Lamont</a:t>
            </a:r>
          </a:p>
        </p:txBody>
      </p:sp>
      <p:pic>
        <p:nvPicPr>
          <p:cNvPr id="4" name="Picture 3" descr="A person with brown hair and a yellow shirt&#10;&#10;AI-generated content may be incorrect.">
            <a:extLst>
              <a:ext uri="{FF2B5EF4-FFF2-40B4-BE49-F238E27FC236}">
                <a16:creationId xmlns:a16="http://schemas.microsoft.com/office/drawing/2014/main" id="{F7863ED4-6929-BE51-33E7-2F84DA6C5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39" y="2337510"/>
            <a:ext cx="2152950" cy="28197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 person wearing glasses and a striped shirt&#10;&#10;AI-generated content may be incorrect.">
            <a:extLst>
              <a:ext uri="{FF2B5EF4-FFF2-40B4-BE49-F238E27FC236}">
                <a16:creationId xmlns:a16="http://schemas.microsoft.com/office/drawing/2014/main" id="{96E900C0-02E2-D272-8BFA-5FDC1727A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861" y="2432774"/>
            <a:ext cx="1924319" cy="27245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352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AEE3C-53F8-6B52-3654-158D73183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1CB15-FE4D-FC1D-4A35-94A4C818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424873"/>
            <a:ext cx="11785599" cy="6243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		   </a:t>
            </a:r>
            <a:r>
              <a:rPr lang="en-GB" dirty="0" err="1"/>
              <a:t>SfLW</a:t>
            </a:r>
            <a:r>
              <a:rPr lang="en-GB" dirty="0"/>
              <a:t>					 		 </a:t>
            </a:r>
            <a:r>
              <a:rPr lang="en-GB" dirty="0" err="1"/>
              <a:t>SfLW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             Mrs Zafar		          		                          Mrs Tahir</a:t>
            </a:r>
          </a:p>
        </p:txBody>
      </p:sp>
      <p:pic>
        <p:nvPicPr>
          <p:cNvPr id="4" name="Picture 3" descr="A person wearing a black and white scarf&#10;&#10;AI-generated content may be incorrect.">
            <a:extLst>
              <a:ext uri="{FF2B5EF4-FFF2-40B4-BE49-F238E27FC236}">
                <a16:creationId xmlns:a16="http://schemas.microsoft.com/office/drawing/2014/main" id="{534CC75A-013C-57B0-D36D-D4C10EAD6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32" y="1966197"/>
            <a:ext cx="2210108" cy="29245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 person wearing a brown scarf&#10;&#10;AI-generated content may be incorrect.">
            <a:extLst>
              <a:ext uri="{FF2B5EF4-FFF2-40B4-BE49-F238E27FC236}">
                <a16:creationId xmlns:a16="http://schemas.microsoft.com/office/drawing/2014/main" id="{E1FA5FB3-55A7-CBBC-556E-26EF0B778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97" y="1966197"/>
            <a:ext cx="2535731" cy="3161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2543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4CE8D-BB70-15A0-C1A7-776DDC388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7AB5-D8F5-C1D2-5EB2-CCE140F72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424873"/>
            <a:ext cx="11785599" cy="6243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	        Clerical Assistant				 	      Clerical Assistant</a:t>
            </a:r>
          </a:p>
          <a:p>
            <a:pPr marL="0" indent="0">
              <a:buNone/>
            </a:pPr>
            <a:r>
              <a:rPr lang="en-GB" dirty="0"/>
              <a:t>	          Mrs O’Donnell		          		                          Mrs Ferrier</a:t>
            </a:r>
          </a:p>
        </p:txBody>
      </p:sp>
      <p:pic>
        <p:nvPicPr>
          <p:cNvPr id="5" name="Picture 4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D1CA2A30-F386-0007-BFF7-A74FE4CD6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67" y="2041698"/>
            <a:ext cx="2110247" cy="32091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D9E8BA-8816-E9D3-9769-040463069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53" y="1903472"/>
            <a:ext cx="2257740" cy="3286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7218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FA673-3C69-D777-38B5-E03C8B719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667F0-F87F-F684-4995-74C187C96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424873"/>
            <a:ext cx="11785599" cy="62437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	         </a:t>
            </a:r>
          </a:p>
          <a:p>
            <a:pPr marL="0" indent="0">
              <a:buNone/>
            </a:pPr>
            <a:r>
              <a:rPr lang="en-GB" dirty="0"/>
              <a:t>                         Jack the Janitor				 	      Cleaning Supervisor</a:t>
            </a:r>
          </a:p>
          <a:p>
            <a:pPr marL="0" indent="0">
              <a:buNone/>
            </a:pPr>
            <a:r>
              <a:rPr lang="en-GB" dirty="0"/>
              <a:t>                            	          		                          				Gayle Lynam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2C25B-0306-B9F4-D4A5-349151808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79" y="2226596"/>
            <a:ext cx="2133898" cy="30579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324799-44B4-7975-F396-C6F9D528D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1" b="23941"/>
          <a:stretch>
            <a:fillRect/>
          </a:stretch>
        </p:blipFill>
        <p:spPr>
          <a:xfrm>
            <a:off x="7911193" y="2226596"/>
            <a:ext cx="2228851" cy="29250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779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7F2994-A335-CE69-D3FF-A121D9680F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000" dirty="0"/>
              <a:t>Head Teacher</a:t>
            </a:r>
          </a:p>
          <a:p>
            <a:r>
              <a:rPr lang="en-GB" sz="4000" dirty="0"/>
              <a:t>Ms Laura Crossan</a:t>
            </a:r>
            <a:endParaRPr lang="en-GB" dirty="0"/>
          </a:p>
        </p:txBody>
      </p:sp>
      <p:pic>
        <p:nvPicPr>
          <p:cNvPr id="5" name="Picture 4" descr="A person in a blue shirt&#10;&#10;AI-generated content may be incorrect.">
            <a:extLst>
              <a:ext uri="{FF2B5EF4-FFF2-40B4-BE49-F238E27FC236}">
                <a16:creationId xmlns:a16="http://schemas.microsoft.com/office/drawing/2014/main" id="{1C4CB563-A36B-6009-EE1A-855F87A12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64" y="578525"/>
            <a:ext cx="2472613" cy="2783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730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6290F-F290-3FC9-8870-DC1112DE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73891"/>
            <a:ext cx="11184430" cy="6539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             </a:t>
            </a:r>
          </a:p>
          <a:p>
            <a:pPr marL="0" indent="0">
              <a:buNone/>
            </a:pPr>
            <a:r>
              <a:rPr lang="en-GB" dirty="0"/>
              <a:t>		 Depute Head						Depute Head</a:t>
            </a:r>
          </a:p>
          <a:p>
            <a:pPr marL="0" indent="0">
              <a:buNone/>
            </a:pPr>
            <a:r>
              <a:rPr lang="en-GB" dirty="0"/>
              <a:t>	          Miss Laura Houston				        Mrs Jac MacGregor</a:t>
            </a:r>
          </a:p>
        </p:txBody>
      </p:sp>
      <p:pic>
        <p:nvPicPr>
          <p:cNvPr id="7" name="Content Placeholder 4" descr="A person with long hair smiling&#10;&#10;AI-generated content may be incorrect.">
            <a:extLst>
              <a:ext uri="{FF2B5EF4-FFF2-40B4-BE49-F238E27FC236}">
                <a16:creationId xmlns:a16="http://schemas.microsoft.com/office/drawing/2014/main" id="{2E1F2EC1-E58C-9B4A-4EBC-10C7D6BCE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88" y="1505319"/>
            <a:ext cx="2295845" cy="3010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 green and yellow logo&#10;&#10;AI-generated content may be incorrect.">
            <a:extLst>
              <a:ext uri="{FF2B5EF4-FFF2-40B4-BE49-F238E27FC236}">
                <a16:creationId xmlns:a16="http://schemas.microsoft.com/office/drawing/2014/main" id="{67198E44-AE94-691E-FFA1-C56D1BF5E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05" y="2255548"/>
            <a:ext cx="1229014" cy="184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358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210F-2216-E899-0313-AA89C8BAA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15636"/>
            <a:ext cx="11139660" cy="623454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Mrs </a:t>
            </a:r>
            <a:r>
              <a:rPr lang="en-GB" dirty="0" err="1"/>
              <a:t>McHutchison</a:t>
            </a:r>
            <a:r>
              <a:rPr lang="en-GB" dirty="0"/>
              <a:t> 				              Mrs Saeed</a:t>
            </a:r>
          </a:p>
          <a:p>
            <a:pPr marL="0" indent="0">
              <a:buNone/>
            </a:pPr>
            <a:r>
              <a:rPr lang="en-GB" dirty="0"/>
              <a:t>               Principal Teacher 			 	    Principal Teacher &amp; P6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05CCA-6AA7-100D-8E0C-92C7C1300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67" y="1327079"/>
            <a:ext cx="2267266" cy="30770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 green and yellow logo&#10;&#10;AI-generated content may be incorrect.">
            <a:extLst>
              <a:ext uri="{FF2B5EF4-FFF2-40B4-BE49-F238E27FC236}">
                <a16:creationId xmlns:a16="http://schemas.microsoft.com/office/drawing/2014/main" id="{9175D584-9C85-C3B7-64EF-37DAB72F6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60" y="2198581"/>
            <a:ext cx="1229014" cy="184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5303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0491-9FA0-64F3-9A39-56948E5D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8" y="323273"/>
            <a:ext cx="11896437" cy="635461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          Primary 1M					            Primary 1G</a:t>
            </a:r>
          </a:p>
          <a:p>
            <a:pPr marL="0" indent="0">
              <a:buNone/>
            </a:pPr>
            <a:r>
              <a:rPr lang="en-GB" dirty="0"/>
              <a:t>	      Mrs McHutchison 					         Mrs Gillespie   </a:t>
            </a:r>
          </a:p>
          <a:p>
            <a:pPr marL="0" indent="0">
              <a:buNone/>
            </a:pPr>
            <a:r>
              <a:rPr lang="en-GB" dirty="0"/>
              <a:t>                     &amp; Ms </a:t>
            </a:r>
            <a:r>
              <a:rPr lang="en-GB" dirty="0">
                <a:effectLst/>
              </a:rPr>
              <a:t>McCauley (0.2)</a:t>
            </a:r>
            <a:r>
              <a:rPr lang="en-GB" dirty="0"/>
              <a:t>			               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6908D-9146-8CC7-3CD1-E5B436601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76" y="1391733"/>
            <a:ext cx="2267266" cy="30770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 green and yellow logo&#10;&#10;AI-generated content may be incorrect.">
            <a:extLst>
              <a:ext uri="{FF2B5EF4-FFF2-40B4-BE49-F238E27FC236}">
                <a16:creationId xmlns:a16="http://schemas.microsoft.com/office/drawing/2014/main" id="{1A63735E-7ABE-92BC-2E04-90E6EE2A1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51" y="2124690"/>
            <a:ext cx="1229014" cy="184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132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B82E9-8D4E-B229-ED5C-7CDC3070B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424873"/>
            <a:ext cx="11785599" cy="6243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Primary 2						Primary 3/2</a:t>
            </a:r>
          </a:p>
          <a:p>
            <a:pPr marL="0" indent="0">
              <a:buNone/>
            </a:pPr>
            <a:r>
              <a:rPr lang="en-GB" dirty="0"/>
              <a:t>	          Mrs Gallacher						  Miss Cox</a:t>
            </a:r>
          </a:p>
        </p:txBody>
      </p:sp>
      <p:pic>
        <p:nvPicPr>
          <p:cNvPr id="4" name="Picture 3" descr="A green and yellow logo&#10;&#10;AI-generated content may be incorrect.">
            <a:extLst>
              <a:ext uri="{FF2B5EF4-FFF2-40B4-BE49-F238E27FC236}">
                <a16:creationId xmlns:a16="http://schemas.microsoft.com/office/drawing/2014/main" id="{BE5C3539-0DC9-3FDB-0048-F0F373627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60" y="2625003"/>
            <a:ext cx="1229014" cy="184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 close-up of a person&#10;&#10;AI-generated content may be incorrect.">
            <a:extLst>
              <a:ext uri="{FF2B5EF4-FFF2-40B4-BE49-F238E27FC236}">
                <a16:creationId xmlns:a16="http://schemas.microsoft.com/office/drawing/2014/main" id="{42CD408F-9F6C-0714-DC7E-8E4BA87D0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31" y="1960629"/>
            <a:ext cx="2467319" cy="31722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942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A84B4-E1F5-5E71-AE3F-DDBACBE37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8C06E-A2AB-D055-80C5-C19E0D2AF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424873"/>
            <a:ext cx="11785599" cy="6243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Primary 3						Primary 4/3</a:t>
            </a:r>
          </a:p>
          <a:p>
            <a:pPr marL="0" indent="0">
              <a:buNone/>
            </a:pPr>
            <a:r>
              <a:rPr lang="en-GB" dirty="0"/>
              <a:t>	          Mrs Macmillan				              Mrs Veitch &amp; Mrs Wilson</a:t>
            </a:r>
          </a:p>
        </p:txBody>
      </p:sp>
      <p:pic>
        <p:nvPicPr>
          <p:cNvPr id="4" name="Picture 3" descr="A green and yellow logo&#10;&#10;AI-generated content may be incorrect.">
            <a:extLst>
              <a:ext uri="{FF2B5EF4-FFF2-40B4-BE49-F238E27FC236}">
                <a16:creationId xmlns:a16="http://schemas.microsoft.com/office/drawing/2014/main" id="{CF7E192A-7CEA-457B-6345-2C9A2F96B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93" y="2625003"/>
            <a:ext cx="1229014" cy="184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 person wearing glasses and a black shirt&#10;&#10;AI-generated content may be incorrect.">
            <a:extLst>
              <a:ext uri="{FF2B5EF4-FFF2-40B4-BE49-F238E27FC236}">
                <a16:creationId xmlns:a16="http://schemas.microsoft.com/office/drawing/2014/main" id="{0084C353-96B8-C055-8728-CA688C7F5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03" y="1995287"/>
            <a:ext cx="1981477" cy="2867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06F94CD0-5B0A-4D78-F44B-A682B2BEF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10" y="2066543"/>
            <a:ext cx="2064943" cy="29485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859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814B9-EC33-C389-271D-858993185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D618-7E51-A192-21AE-73247DEE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424873"/>
            <a:ext cx="11785599" cy="6243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Primary 4						Primary 5/4</a:t>
            </a:r>
          </a:p>
          <a:p>
            <a:pPr marL="0" indent="0">
              <a:buNone/>
            </a:pPr>
            <a:r>
              <a:rPr lang="en-GB" dirty="0"/>
              <a:t>	            Miss Pollock						  Ms Ritchie</a:t>
            </a:r>
          </a:p>
        </p:txBody>
      </p:sp>
      <p:pic>
        <p:nvPicPr>
          <p:cNvPr id="4" name="Picture 3" descr="A green and yellow logo&#10;&#10;AI-generated content may be incorrect.">
            <a:extLst>
              <a:ext uri="{FF2B5EF4-FFF2-40B4-BE49-F238E27FC236}">
                <a16:creationId xmlns:a16="http://schemas.microsoft.com/office/drawing/2014/main" id="{6FB3B54C-FDB6-6E70-D7F0-8F49214DB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60" y="2625003"/>
            <a:ext cx="1229014" cy="184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 descr="A green and yellow logo&#10;&#10;AI-generated content may be incorrect.">
            <a:extLst>
              <a:ext uri="{FF2B5EF4-FFF2-40B4-BE49-F238E27FC236}">
                <a16:creationId xmlns:a16="http://schemas.microsoft.com/office/drawing/2014/main" id="{B386B639-A983-C478-075F-AE5627617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56" y="2722539"/>
            <a:ext cx="1229014" cy="184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306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52575-E30F-1E9F-EC3B-A07CF6394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304D6-DA49-011A-BFE2-FBB5E3579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424873"/>
            <a:ext cx="11785599" cy="6243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		Primary 5						Primary 6/5</a:t>
            </a:r>
          </a:p>
          <a:p>
            <a:pPr marL="0" indent="0">
              <a:buNone/>
            </a:pPr>
            <a:r>
              <a:rPr lang="en-GB" dirty="0"/>
              <a:t>	            Mr Gilchrist						     Mr Jones</a:t>
            </a:r>
          </a:p>
        </p:txBody>
      </p:sp>
      <p:pic>
        <p:nvPicPr>
          <p:cNvPr id="4" name="Picture 3" descr="A green and yellow logo&#10;&#10;AI-generated content may be incorrect.">
            <a:extLst>
              <a:ext uri="{FF2B5EF4-FFF2-40B4-BE49-F238E27FC236}">
                <a16:creationId xmlns:a16="http://schemas.microsoft.com/office/drawing/2014/main" id="{44BA70D1-C96D-8513-32D1-9E14C7A2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60" y="2625003"/>
            <a:ext cx="1229014" cy="184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 descr="A green and yellow logo&#10;&#10;AI-generated content may be incorrect.">
            <a:extLst>
              <a:ext uri="{FF2B5EF4-FFF2-40B4-BE49-F238E27FC236}">
                <a16:creationId xmlns:a16="http://schemas.microsoft.com/office/drawing/2014/main" id="{4389E185-F0EC-C6A0-E622-F208103D0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56" y="2722539"/>
            <a:ext cx="1229014" cy="1843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3395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171</TotalTime>
  <Words>441</Words>
  <Application>Microsoft Office PowerPoint</Application>
  <PresentationFormat>Widescreen</PresentationFormat>
  <Paragraphs>196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Bookman Old Style</vt:lpstr>
      <vt:lpstr>Rockwell</vt:lpstr>
      <vt:lpstr>Damask</vt:lpstr>
      <vt:lpstr>Meet the Staff 2025-2026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Ritchie, C  ( Blackfriars Primary )</dc:creator>
  <cp:lastModifiedBy>Crossan, L  ( Blackfriars Primary )</cp:lastModifiedBy>
  <cp:revision>10</cp:revision>
  <dcterms:created xsi:type="dcterms:W3CDTF">2025-11-05T12:37:09Z</dcterms:created>
  <dcterms:modified xsi:type="dcterms:W3CDTF">2026-01-29T16:20:19Z</dcterms:modified>
</cp:coreProperties>
</file>