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media1.mp3" ContentType="audio/unknown"/>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1"/>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839787" y="2057400"/>
            <a:ext cx="3932239"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13"/>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chemeClr val="accent6"/>
            </a:gs>
            <a:gs pos="17000">
              <a:srgbClr val="C5E0B4"/>
            </a:gs>
            <a:gs pos="79000">
              <a:srgbClr val="FFFFFF"/>
            </a:gs>
          </a:gsLst>
          <a:lin ang="5400000" scaled="0"/>
        </a:gra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1.png"/><Relationship Id="rId5" Type="http://schemas.openxmlformats.org/officeDocument/2006/relationships/image" Target="../media/image1.jpeg"/><Relationship Id="rId6"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1.jpeg"/><Relationship Id="rId5" Type="http://schemas.openxmlformats.org/officeDocument/2006/relationships/image" Target="../media/image20.jpeg"/><Relationship Id="rId6" Type="http://schemas.openxmlformats.org/officeDocument/2006/relationships/image" Target="../media/image2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1.jpeg"/><Relationship Id="rId5"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1.jpeg"/><Relationship Id="rId7"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1.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eg"/><Relationship Id="rId3" Type="http://schemas.openxmlformats.org/officeDocument/2006/relationships/image" Target="../media/image32.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eg"/><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1.jpeg"/><Relationship Id="rId7"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jpeg"/><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jpeg"/><Relationship Id="rId3" Type="http://schemas.openxmlformats.org/officeDocument/2006/relationships/image" Target="../media/image1.jpeg"/><Relationship Id="rId4" Type="http://schemas.openxmlformats.org/officeDocument/2006/relationships/image" Target="../media/image4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1.jpeg"/><Relationship Id="rId6"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 Id="rId3" Type="http://schemas.openxmlformats.org/officeDocument/2006/relationships/image" Target="../media/image52.jpeg"/><Relationship Id="rId4" Type="http://schemas.openxmlformats.org/officeDocument/2006/relationships/image" Target="../media/image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3.jpeg"/><Relationship Id="rId5" Type="http://schemas.openxmlformats.org/officeDocument/2006/relationships/image" Target="../media/image1.jpeg"/><Relationship Id="rId6" Type="http://schemas.openxmlformats.org/officeDocument/2006/relationships/image" Target="../media/image1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 Id="rId3" Type="http://schemas.openxmlformats.org/officeDocument/2006/relationships/image" Target="../media/image16.jpeg"/><Relationship Id="rId4" Type="http://schemas.openxmlformats.org/officeDocument/2006/relationships/image" Target="../media/image1.jpeg"/><Relationship Id="rId5"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 name="media1.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0" y="0"/>
            <a:ext cx="571500" cy="571500"/>
          </a:xfrm>
          <a:prstGeom prst="rect">
            <a:avLst/>
          </a:prstGeom>
        </p:spPr>
      </p:pic>
      <p:sp>
        <p:nvSpPr>
          <p:cNvPr id="95" name="Title 3"/>
          <p:cNvSpPr txBox="1"/>
          <p:nvPr>
            <p:ph type="title"/>
          </p:nvPr>
        </p:nvSpPr>
        <p:spPr>
          <a:xfrm>
            <a:off x="838200" y="365124"/>
            <a:ext cx="10515600" cy="690945"/>
          </a:xfrm>
          <a:prstGeom prst="rect">
            <a:avLst/>
          </a:prstGeom>
          <a:solidFill>
            <a:srgbClr val="548235"/>
          </a:solidFill>
        </p:spPr>
        <p:txBody>
          <a:bodyPr/>
          <a:lstStyle/>
          <a:p>
            <a:pPr algn="ctr" defTabSz="365760">
              <a:defRPr sz="1560">
                <a:solidFill>
                  <a:srgbClr val="00B050"/>
                </a:solidFill>
                <a:latin typeface="High Tower Text"/>
                <a:ea typeface="High Tower Text"/>
                <a:cs typeface="High Tower Text"/>
                <a:sym typeface="High Tower Text"/>
              </a:defRPr>
            </a:pPr>
            <a:br/>
            <a:r>
              <a:t>Welcome to Blackfriars Nurture Room</a:t>
            </a:r>
            <a:br/>
          </a:p>
        </p:txBody>
      </p:sp>
      <p:sp>
        <p:nvSpPr>
          <p:cNvPr id="96" name="TextBox 1"/>
          <p:cNvSpPr txBox="1"/>
          <p:nvPr/>
        </p:nvSpPr>
        <p:spPr>
          <a:xfrm>
            <a:off x="2851455" y="1315288"/>
            <a:ext cx="6555349" cy="764541"/>
          </a:xfrm>
          <a:prstGeom prst="rect">
            <a:avLst/>
          </a:prstGeom>
          <a:solidFill>
            <a:srgbClr val="548235"/>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400">
                <a:solidFill>
                  <a:srgbClr val="00B050"/>
                </a:solidFill>
                <a:latin typeface="High Tower Text"/>
                <a:ea typeface="High Tower Text"/>
                <a:cs typeface="High Tower Text"/>
                <a:sym typeface="High Tower Text"/>
              </a:defRPr>
            </a:lvl1pPr>
          </a:lstStyle>
          <a:p>
            <a:pPr/>
            <a:r>
              <a:t>The Rainforest Room</a:t>
            </a:r>
          </a:p>
        </p:txBody>
      </p:sp>
      <p:pic>
        <p:nvPicPr>
          <p:cNvPr id="97" name="Picture 5" descr="Picture 5"/>
          <p:cNvPicPr>
            <a:picLocks noChangeAspect="1"/>
          </p:cNvPicPr>
          <p:nvPr/>
        </p:nvPicPr>
        <p:blipFill>
          <a:blip r:embed="rId5">
            <a:extLst/>
          </a:blip>
          <a:stretch>
            <a:fillRect/>
          </a:stretch>
        </p:blipFill>
        <p:spPr>
          <a:xfrm>
            <a:off x="0" y="5306290"/>
            <a:ext cx="12192000" cy="1551710"/>
          </a:xfrm>
          <a:prstGeom prst="rect">
            <a:avLst/>
          </a:prstGeom>
          <a:ln w="12700">
            <a:miter lim="400000"/>
          </a:ln>
        </p:spPr>
      </p:pic>
      <p:pic>
        <p:nvPicPr>
          <p:cNvPr id="98" name="Picture 4" descr="Picture 4"/>
          <p:cNvPicPr>
            <a:picLocks noChangeAspect="1"/>
          </p:cNvPicPr>
          <p:nvPr/>
        </p:nvPicPr>
        <p:blipFill>
          <a:blip r:embed="rId6">
            <a:extLst/>
          </a:blip>
          <a:stretch>
            <a:fillRect/>
          </a:stretch>
        </p:blipFill>
        <p:spPr>
          <a:xfrm>
            <a:off x="4174433" y="2583869"/>
            <a:ext cx="3909392" cy="3284979"/>
          </a:xfrm>
          <a:prstGeom prst="rect">
            <a:avLst/>
          </a:prstGeom>
          <a:ln w="12700">
            <a:miter lim="400000"/>
          </a:ln>
        </p:spPr>
      </p:pic>
    </p:spTree>
  </p:cSld>
  <p:clrMapOvr>
    <a:masterClrMapping/>
  </p:clrMapOvr>
  <p:transition xmlns:p14="http://schemas.microsoft.com/office/powerpoint/2010/main" spd="med" advClick="0" advTm="35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 fill="hold"/>
                                        <p:tgtEl>
                                          <p:spTgt spid="93"/>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4" presetID="2" grpId="2" fill="hold">
                                  <p:stCondLst>
                                    <p:cond delay="0"/>
                                  </p:stCondLst>
                                  <p:iterate type="el" backwards="0">
                                    <p:tmAbs val="0"/>
                                  </p:iterate>
                                  <p:childTnLst>
                                    <p:set>
                                      <p:cBhvr>
                                        <p:cTn id="10" fill="hold"/>
                                        <p:tgtEl>
                                          <p:spTgt spid="95"/>
                                        </p:tgtEl>
                                        <p:attrNameLst>
                                          <p:attrName>style.visibility</p:attrName>
                                        </p:attrNameLst>
                                      </p:cBhvr>
                                      <p:to>
                                        <p:strVal val="visible"/>
                                      </p:to>
                                    </p:set>
                                    <p:anim calcmode="lin" valueType="num">
                                      <p:cBhvr>
                                        <p:cTn id="11" dur="1000" fill="hold"/>
                                        <p:tgtEl>
                                          <p:spTgt spid="95"/>
                                        </p:tgtEl>
                                        <p:attrNameLst>
                                          <p:attrName>ppt_x</p:attrName>
                                        </p:attrNameLst>
                                      </p:cBhvr>
                                      <p:tavLst>
                                        <p:tav tm="0">
                                          <p:val>
                                            <p:strVal val="#ppt_x"/>
                                          </p:val>
                                        </p:tav>
                                        <p:tav tm="100000">
                                          <p:val>
                                            <p:strVal val="#ppt_x"/>
                                          </p:val>
                                        </p:tav>
                                      </p:tavLst>
                                    </p:anim>
                                    <p:anim calcmode="lin" valueType="num">
                                      <p:cBhvr>
                                        <p:cTn id="12" dur="10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3" fill="hold">
                                  <p:stCondLst>
                                    <p:cond delay="0"/>
                                  </p:stCondLst>
                                  <p:iterate type="el" backwards="0">
                                    <p:tmAbs val="0"/>
                                  </p:iterate>
                                  <p:childTnLst>
                                    <p:set>
                                      <p:cBhvr>
                                        <p:cTn id="16" fill="hold"/>
                                        <p:tgtEl>
                                          <p:spTgt spid="96"/>
                                        </p:tgtEl>
                                        <p:attrNameLst>
                                          <p:attrName>style.visibility</p:attrName>
                                        </p:attrNameLst>
                                      </p:cBhvr>
                                      <p:to>
                                        <p:strVal val="visible"/>
                                      </p:to>
                                    </p:set>
                                    <p:anim calcmode="lin" valueType="num">
                                      <p:cBhvr>
                                        <p:cTn id="17" dur="1000" fill="hold"/>
                                        <p:tgtEl>
                                          <p:spTgt spid="96"/>
                                        </p:tgtEl>
                                        <p:attrNameLst>
                                          <p:attrName>ppt_x</p:attrName>
                                        </p:attrNameLst>
                                      </p:cBhvr>
                                      <p:tavLst>
                                        <p:tav tm="0">
                                          <p:val>
                                            <p:strVal val="#ppt_x"/>
                                          </p:val>
                                        </p:tav>
                                        <p:tav tm="100000">
                                          <p:val>
                                            <p:strVal val="#ppt_x"/>
                                          </p:val>
                                        </p:tav>
                                      </p:tavLst>
                                    </p:anim>
                                    <p:anim calcmode="lin" valueType="num">
                                      <p:cBhvr>
                                        <p:cTn id="18" dur="10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4" fill="hold">
                                  <p:stCondLst>
                                    <p:cond delay="0"/>
                                  </p:stCondLst>
                                  <p:iterate type="el" backwards="0">
                                    <p:tmAbs val="0"/>
                                  </p:iterate>
                                  <p:childTnLst>
                                    <p:set>
                                      <p:cBhvr>
                                        <p:cTn id="22" fill="hold"/>
                                        <p:tgtEl>
                                          <p:spTgt spid="98"/>
                                        </p:tgtEl>
                                        <p:attrNameLst>
                                          <p:attrName>style.visibility</p:attrName>
                                        </p:attrNameLst>
                                      </p:cBhvr>
                                      <p:to>
                                        <p:strVal val="visible"/>
                                      </p:to>
                                    </p:set>
                                    <p:anim calcmode="lin" valueType="num">
                                      <p:cBhvr>
                                        <p:cTn id="23" dur="1000" fill="hold"/>
                                        <p:tgtEl>
                                          <p:spTgt spid="98"/>
                                        </p:tgtEl>
                                        <p:attrNameLst>
                                          <p:attrName>ppt_x</p:attrName>
                                        </p:attrNameLst>
                                      </p:cBhvr>
                                      <p:tavLst>
                                        <p:tav tm="0">
                                          <p:val>
                                            <p:strVal val="#ppt_x"/>
                                          </p:val>
                                        </p:tav>
                                        <p:tav tm="100000">
                                          <p:val>
                                            <p:strVal val="#ppt_x"/>
                                          </p:val>
                                        </p:tav>
                                      </p:tavLst>
                                    </p:anim>
                                    <p:anim calcmode="lin" valueType="num">
                                      <p:cBhvr>
                                        <p:cTn id="24" dur="10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999" vol="50000">
                <p:cTn id="25" repeatCount="indefinite" fill="hold" display="0">
                  <p:stCondLst>
                    <p:cond delay="indefinite"/>
                  </p:stCondLst>
                </p:cTn>
                <p:tgtEl>
                  <p:spTgt spid="93"/>
                </p:tgtEl>
              </p:cMediaNode>
            </p:audio>
          </p:childTnLst>
        </p:cTn>
      </p:par>
    </p:tnLst>
    <p:bldLst>
      <p:bldP build="whole" bldLvl="1" animBg="1" rev="0" advAuto="0" spid="98" grpId="4"/>
      <p:bldP build="whole" bldLvl="1" animBg="1" rev="0" advAuto="0" spid="95" grpId="2"/>
      <p:bldP build="whole" bldLvl="1" animBg="1" rev="0" advAuto="0" spid="96" grpId="3"/>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1495022" y="159062"/>
            <a:ext cx="10515601" cy="1325563"/>
          </a:xfrm>
          <a:prstGeom prst="rect">
            <a:avLst/>
          </a:prstGeom>
        </p:spPr>
        <p:txBody>
          <a:bodyPr/>
          <a:lstStyle/>
          <a:p>
            <a:pPr algn="r" defTabSz="877823">
              <a:defRPr sz="4224" u="sng">
                <a:solidFill>
                  <a:srgbClr val="00B050"/>
                </a:solidFill>
              </a:defRPr>
            </a:pPr>
            <a:r>
              <a:t>Outdoor Learning  </a:t>
            </a:r>
            <a:br/>
            <a:r>
              <a:t>We used leaves and chalk to make fireworks</a:t>
            </a:r>
          </a:p>
        </p:txBody>
      </p:sp>
      <p:pic>
        <p:nvPicPr>
          <p:cNvPr id="154" name="Content Placeholder 5" descr="Content Placeholder 5"/>
          <p:cNvPicPr>
            <a:picLocks noChangeAspect="1"/>
          </p:cNvPicPr>
          <p:nvPr/>
        </p:nvPicPr>
        <p:blipFill>
          <a:blip r:embed="rId2">
            <a:extLst/>
          </a:blip>
          <a:stretch>
            <a:fillRect/>
          </a:stretch>
        </p:blipFill>
        <p:spPr>
          <a:xfrm rot="5400000">
            <a:off x="3919537" y="2041517"/>
            <a:ext cx="4352926" cy="3264694"/>
          </a:xfrm>
          <a:prstGeom prst="rect">
            <a:avLst/>
          </a:prstGeom>
          <a:ln w="12700">
            <a:miter lim="400000"/>
          </a:ln>
        </p:spPr>
      </p:pic>
      <p:pic>
        <p:nvPicPr>
          <p:cNvPr id="155" name="Content Placeholder 7" descr="Content Placeholder 7"/>
          <p:cNvPicPr>
            <a:picLocks noChangeAspect="1"/>
          </p:cNvPicPr>
          <p:nvPr/>
        </p:nvPicPr>
        <p:blipFill>
          <a:blip r:embed="rId3">
            <a:extLst/>
          </a:blip>
          <a:stretch>
            <a:fillRect/>
          </a:stretch>
        </p:blipFill>
        <p:spPr>
          <a:xfrm rot="5400000">
            <a:off x="8433185" y="1992807"/>
            <a:ext cx="3934992" cy="2951243"/>
          </a:xfrm>
          <a:prstGeom prst="rect">
            <a:avLst/>
          </a:prstGeom>
          <a:ln w="12700">
            <a:miter lim="400000"/>
          </a:ln>
        </p:spPr>
      </p:pic>
      <p:pic>
        <p:nvPicPr>
          <p:cNvPr id="156" name="Picture 4" descr="Picture 4"/>
          <p:cNvPicPr>
            <a:picLocks noChangeAspect="1"/>
          </p:cNvPicPr>
          <p:nvPr/>
        </p:nvPicPr>
        <p:blipFill>
          <a:blip r:embed="rId4">
            <a:extLst/>
          </a:blip>
          <a:stretch>
            <a:fillRect/>
          </a:stretch>
        </p:blipFill>
        <p:spPr>
          <a:xfrm>
            <a:off x="0" y="5306290"/>
            <a:ext cx="12192000" cy="1551710"/>
          </a:xfrm>
          <a:prstGeom prst="rect">
            <a:avLst/>
          </a:prstGeom>
          <a:ln w="12700">
            <a:miter lim="400000"/>
          </a:ln>
        </p:spPr>
      </p:pic>
      <p:pic>
        <p:nvPicPr>
          <p:cNvPr id="157" name="Picture 4" descr="Picture 4"/>
          <p:cNvPicPr>
            <a:picLocks noChangeAspect="1"/>
          </p:cNvPicPr>
          <p:nvPr/>
        </p:nvPicPr>
        <p:blipFill>
          <a:blip r:embed="rId5">
            <a:extLst/>
          </a:blip>
          <a:stretch>
            <a:fillRect/>
          </a:stretch>
        </p:blipFill>
        <p:spPr>
          <a:xfrm>
            <a:off x="96123" y="95295"/>
            <a:ext cx="1956963" cy="1939569"/>
          </a:xfrm>
          <a:prstGeom prst="rect">
            <a:avLst/>
          </a:prstGeom>
          <a:ln w="12700">
            <a:miter lim="400000"/>
          </a:ln>
        </p:spPr>
      </p:pic>
      <p:pic>
        <p:nvPicPr>
          <p:cNvPr id="158" name="Picture 9" descr="Picture 9"/>
          <p:cNvPicPr>
            <a:picLocks noChangeAspect="1"/>
          </p:cNvPicPr>
          <p:nvPr/>
        </p:nvPicPr>
        <p:blipFill>
          <a:blip r:embed="rId6">
            <a:extLst/>
          </a:blip>
          <a:stretch>
            <a:fillRect/>
          </a:stretch>
        </p:blipFill>
        <p:spPr>
          <a:xfrm rot="5400000">
            <a:off x="468491" y="2004623"/>
            <a:ext cx="3773334" cy="283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53"/>
                                        </p:tgtEl>
                                        <p:attrNameLst>
                                          <p:attrName>style.visibility</p:attrName>
                                        </p:attrNameLst>
                                      </p:cBhvr>
                                      <p:to>
                                        <p:strVal val="visible"/>
                                      </p:to>
                                    </p:set>
                                    <p:anim calcmode="lin" valueType="num">
                                      <p:cBhvr>
                                        <p:cTn id="7" dur="1000" fill="hold"/>
                                        <p:tgtEl>
                                          <p:spTgt spid="153"/>
                                        </p:tgtEl>
                                        <p:attrNameLst>
                                          <p:attrName>ppt_x</p:attrName>
                                        </p:attrNameLst>
                                      </p:cBhvr>
                                      <p:tavLst>
                                        <p:tav tm="0">
                                          <p:val>
                                            <p:strVal val="#ppt_x"/>
                                          </p:val>
                                        </p:tav>
                                        <p:tav tm="100000">
                                          <p:val>
                                            <p:strVal val="#ppt_x"/>
                                          </p:val>
                                        </p:tav>
                                      </p:tavLst>
                                    </p:anim>
                                    <p:anim calcmode="lin" valueType="num">
                                      <p:cBhvr>
                                        <p:cTn id="8" dur="1000" fill="hold"/>
                                        <p:tgtEl>
                                          <p:spTgt spid="15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157"/>
                                        </p:tgtEl>
                                        <p:attrNameLst>
                                          <p:attrName>style.visibility</p:attrName>
                                        </p:attrNameLst>
                                      </p:cBhvr>
                                      <p:to>
                                        <p:strVal val="visible"/>
                                      </p:to>
                                    </p:set>
                                    <p:anim calcmode="lin" valueType="num">
                                      <p:cBhvr>
                                        <p:cTn id="12" dur="1000" fill="hold"/>
                                        <p:tgtEl>
                                          <p:spTgt spid="157"/>
                                        </p:tgtEl>
                                        <p:attrNameLst>
                                          <p:attrName>ppt_x</p:attrName>
                                        </p:attrNameLst>
                                      </p:cBhvr>
                                      <p:tavLst>
                                        <p:tav tm="0">
                                          <p:val>
                                            <p:strVal val="#ppt_x"/>
                                          </p:val>
                                        </p:tav>
                                        <p:tav tm="100000">
                                          <p:val>
                                            <p:strVal val="#ppt_x"/>
                                          </p:val>
                                        </p:tav>
                                      </p:tavLst>
                                    </p:anim>
                                    <p:anim calcmode="lin" valueType="num">
                                      <p:cBhvr>
                                        <p:cTn id="13" dur="1000" fill="hold"/>
                                        <p:tgtEl>
                                          <p:spTgt spid="15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3" fill="hold">
                                  <p:stCondLst>
                                    <p:cond delay="0"/>
                                  </p:stCondLst>
                                  <p:iterate type="el" backwards="0">
                                    <p:tmAbs val="0"/>
                                  </p:iterate>
                                  <p:childTnLst>
                                    <p:set>
                                      <p:cBhvr>
                                        <p:cTn id="17" fill="hold"/>
                                        <p:tgtEl>
                                          <p:spTgt spid="158"/>
                                        </p:tgtEl>
                                        <p:attrNameLst>
                                          <p:attrName>style.visibility</p:attrName>
                                        </p:attrNameLst>
                                      </p:cBhvr>
                                      <p:to>
                                        <p:strVal val="visible"/>
                                      </p:to>
                                    </p:set>
                                    <p:anim calcmode="lin" valueType="num">
                                      <p:cBhvr>
                                        <p:cTn id="18" dur="500" fill="hold"/>
                                        <p:tgtEl>
                                          <p:spTgt spid="158"/>
                                        </p:tgtEl>
                                        <p:attrNameLst>
                                          <p:attrName>ppt_x</p:attrName>
                                        </p:attrNameLst>
                                      </p:cBhvr>
                                      <p:tavLst>
                                        <p:tav tm="0">
                                          <p:val>
                                            <p:strVal val="0-#ppt_w/2"/>
                                          </p:val>
                                        </p:tav>
                                        <p:tav tm="100000">
                                          <p:val>
                                            <p:strVal val="#ppt_x"/>
                                          </p:val>
                                        </p:tav>
                                      </p:tavLst>
                                    </p:anim>
                                    <p:anim calcmode="lin" valueType="num">
                                      <p:cBhvr>
                                        <p:cTn id="19"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9" presetID="2" grpId="4" fill="hold">
                                  <p:stCondLst>
                                    <p:cond delay="0"/>
                                  </p:stCondLst>
                                  <p:iterate type="el" backwards="0">
                                    <p:tmAbs val="0"/>
                                  </p:iterate>
                                  <p:childTnLst>
                                    <p:set>
                                      <p:cBhvr>
                                        <p:cTn id="23" fill="hold"/>
                                        <p:tgtEl>
                                          <p:spTgt spid="154"/>
                                        </p:tgtEl>
                                        <p:attrNameLst>
                                          <p:attrName>style.visibility</p:attrName>
                                        </p:attrNameLst>
                                      </p:cBhvr>
                                      <p:to>
                                        <p:strVal val="visible"/>
                                      </p:to>
                                    </p:set>
                                    <p:anim calcmode="lin" valueType="num">
                                      <p:cBhvr>
                                        <p:cTn id="24" dur="500" fill="hold"/>
                                        <p:tgtEl>
                                          <p:spTgt spid="154"/>
                                        </p:tgtEl>
                                        <p:attrNameLst>
                                          <p:attrName>ppt_x</p:attrName>
                                        </p:attrNameLst>
                                      </p:cBhvr>
                                      <p:tavLst>
                                        <p:tav tm="0">
                                          <p:val>
                                            <p:strVal val="0-#ppt_w/2"/>
                                          </p:val>
                                        </p:tav>
                                        <p:tav tm="100000">
                                          <p:val>
                                            <p:strVal val="#ppt_x"/>
                                          </p:val>
                                        </p:tav>
                                      </p:tavLst>
                                    </p:anim>
                                    <p:anim calcmode="lin" valueType="num">
                                      <p:cBhvr>
                                        <p:cTn id="25" dur="500" fill="hold"/>
                                        <p:tgtEl>
                                          <p:spTgt spid="15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3" presetID="2" grpId="5" fill="hold">
                                  <p:stCondLst>
                                    <p:cond delay="0"/>
                                  </p:stCondLst>
                                  <p:iterate type="el" backwards="0">
                                    <p:tmAbs val="0"/>
                                  </p:iterate>
                                  <p:childTnLst>
                                    <p:set>
                                      <p:cBhvr>
                                        <p:cTn id="29" fill="hold"/>
                                        <p:tgtEl>
                                          <p:spTgt spid="155"/>
                                        </p:tgtEl>
                                        <p:attrNameLst>
                                          <p:attrName>style.visibility</p:attrName>
                                        </p:attrNameLst>
                                      </p:cBhvr>
                                      <p:to>
                                        <p:strVal val="visible"/>
                                      </p:to>
                                    </p:set>
                                    <p:anim calcmode="lin" valueType="num">
                                      <p:cBhvr>
                                        <p:cTn id="30" dur="500" fill="hold"/>
                                        <p:tgtEl>
                                          <p:spTgt spid="155"/>
                                        </p:tgtEl>
                                        <p:attrNameLst>
                                          <p:attrName>ppt_x</p:attrName>
                                        </p:attrNameLst>
                                      </p:cBhvr>
                                      <p:tavLst>
                                        <p:tav tm="0">
                                          <p:val>
                                            <p:strVal val="1+#ppt_w/2"/>
                                          </p:val>
                                        </p:tav>
                                        <p:tav tm="100000">
                                          <p:val>
                                            <p:strVal val="#ppt_x"/>
                                          </p:val>
                                        </p:tav>
                                      </p:tavLst>
                                    </p:anim>
                                    <p:anim calcmode="lin" valueType="num">
                                      <p:cBhvr>
                                        <p:cTn id="31" dur="500" fill="hold"/>
                                        <p:tgtEl>
                                          <p:spTgt spid="1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5"/>
      <p:bldP build="whole" bldLvl="1" animBg="1" rev="0" advAuto="0" spid="153" grpId="1"/>
      <p:bldP build="whole" bldLvl="1" animBg="1" rev="0" advAuto="0" spid="157" grpId="2"/>
      <p:bldP build="whole" bldLvl="1" animBg="1" rev="0" advAuto="0" spid="158" grpId="3"/>
      <p:bldP build="whole" bldLvl="1" animBg="1" rev="0" advAuto="0" spid="154" grpId="4"/>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1" y="159063"/>
            <a:ext cx="4855337" cy="1283371"/>
          </a:xfrm>
          <a:prstGeom prst="rect">
            <a:avLst/>
          </a:prstGeom>
        </p:spPr>
        <p:txBody>
          <a:bodyPr/>
          <a:lstStyle/>
          <a:p>
            <a:pPr>
              <a:defRPr sz="3900" u="sng">
                <a:solidFill>
                  <a:srgbClr val="00B050"/>
                </a:solidFill>
              </a:defRPr>
            </a:pPr>
            <a:r>
              <a:t>Outdoor Learning </a:t>
            </a:r>
            <a:br/>
          </a:p>
        </p:txBody>
      </p:sp>
      <p:pic>
        <p:nvPicPr>
          <p:cNvPr id="161" name="Content Placeholder 5" descr="Content Placeholder 5"/>
          <p:cNvPicPr>
            <a:picLocks noChangeAspect="1"/>
          </p:cNvPicPr>
          <p:nvPr/>
        </p:nvPicPr>
        <p:blipFill>
          <a:blip r:embed="rId2">
            <a:extLst/>
          </a:blip>
          <a:stretch>
            <a:fillRect/>
          </a:stretch>
        </p:blipFill>
        <p:spPr>
          <a:xfrm rot="5400000">
            <a:off x="286623" y="1497480"/>
            <a:ext cx="4352926" cy="3264694"/>
          </a:xfrm>
          <a:prstGeom prst="rect">
            <a:avLst/>
          </a:prstGeom>
          <a:ln w="12700">
            <a:miter lim="400000"/>
          </a:ln>
        </p:spPr>
      </p:pic>
      <p:pic>
        <p:nvPicPr>
          <p:cNvPr id="162" name="Content Placeholder 11" descr="Content Placeholder 11"/>
          <p:cNvPicPr>
            <a:picLocks noChangeAspect="1"/>
          </p:cNvPicPr>
          <p:nvPr/>
        </p:nvPicPr>
        <p:blipFill>
          <a:blip r:embed="rId3">
            <a:extLst/>
          </a:blip>
          <a:srcRect l="21967" t="0" r="0" b="0"/>
          <a:stretch>
            <a:fillRect/>
          </a:stretch>
        </p:blipFill>
        <p:spPr>
          <a:xfrm rot="5400000">
            <a:off x="5421932" y="460387"/>
            <a:ext cx="3707140" cy="3563054"/>
          </a:xfrm>
          <a:prstGeom prst="rect">
            <a:avLst/>
          </a:prstGeom>
          <a:ln w="12700">
            <a:miter lim="400000"/>
          </a:ln>
        </p:spPr>
      </p:pic>
      <p:pic>
        <p:nvPicPr>
          <p:cNvPr id="163" name="Picture 4" descr="Picture 4"/>
          <p:cNvPicPr>
            <a:picLocks noChangeAspect="1"/>
          </p:cNvPicPr>
          <p:nvPr/>
        </p:nvPicPr>
        <p:blipFill>
          <a:blip r:embed="rId4">
            <a:extLst/>
          </a:blip>
          <a:stretch>
            <a:fillRect/>
          </a:stretch>
        </p:blipFill>
        <p:spPr>
          <a:xfrm>
            <a:off x="0" y="5306290"/>
            <a:ext cx="12192000" cy="1551710"/>
          </a:xfrm>
          <a:prstGeom prst="rect">
            <a:avLst/>
          </a:prstGeom>
          <a:ln w="12700">
            <a:miter lim="400000"/>
          </a:ln>
        </p:spPr>
      </p:pic>
      <p:sp>
        <p:nvSpPr>
          <p:cNvPr id="164" name="TextBox 2"/>
          <p:cNvSpPr txBox="1"/>
          <p:nvPr/>
        </p:nvSpPr>
        <p:spPr>
          <a:xfrm>
            <a:off x="4554828" y="4095482"/>
            <a:ext cx="7637172"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u="sng">
                <a:solidFill>
                  <a:srgbClr val="00B050"/>
                </a:solidFill>
              </a:defRPr>
            </a:lvl1pPr>
          </a:lstStyle>
          <a:p>
            <a:pPr/>
            <a:r>
              <a:t>For Halloween we made monsters using chalk, leaves and sticks</a:t>
            </a:r>
          </a:p>
        </p:txBody>
      </p:sp>
      <p:pic>
        <p:nvPicPr>
          <p:cNvPr id="165" name="Picture 2" descr="Picture 2"/>
          <p:cNvPicPr>
            <a:picLocks noChangeAspect="1"/>
          </p:cNvPicPr>
          <p:nvPr/>
        </p:nvPicPr>
        <p:blipFill>
          <a:blip r:embed="rId5">
            <a:extLst/>
          </a:blip>
          <a:stretch>
            <a:fillRect/>
          </a:stretch>
        </p:blipFill>
        <p:spPr>
          <a:xfrm>
            <a:off x="9256604" y="164756"/>
            <a:ext cx="2574192" cy="1721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60"/>
                                        </p:tgtEl>
                                        <p:attrNameLst>
                                          <p:attrName>style.visibility</p:attrName>
                                        </p:attrNameLst>
                                      </p:cBhvr>
                                      <p:to>
                                        <p:strVal val="visible"/>
                                      </p:to>
                                    </p:set>
                                    <p:anim calcmode="lin" valueType="num">
                                      <p:cBhvr>
                                        <p:cTn id="7" dur="1000" fill="hold"/>
                                        <p:tgtEl>
                                          <p:spTgt spid="160"/>
                                        </p:tgtEl>
                                        <p:attrNameLst>
                                          <p:attrName>ppt_x</p:attrName>
                                        </p:attrNameLst>
                                      </p:cBhvr>
                                      <p:tavLst>
                                        <p:tav tm="0">
                                          <p:val>
                                            <p:strVal val="#ppt_x"/>
                                          </p:val>
                                        </p:tav>
                                        <p:tav tm="100000">
                                          <p:val>
                                            <p:strVal val="#ppt_x"/>
                                          </p:val>
                                        </p:tav>
                                      </p:tavLst>
                                    </p:anim>
                                    <p:anim calcmode="lin" valueType="num">
                                      <p:cBhvr>
                                        <p:cTn id="8" dur="1000" fill="hold"/>
                                        <p:tgtEl>
                                          <p:spTgt spid="16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164"/>
                                        </p:tgtEl>
                                        <p:attrNameLst>
                                          <p:attrName>style.visibility</p:attrName>
                                        </p:attrNameLst>
                                      </p:cBhvr>
                                      <p:to>
                                        <p:strVal val="visible"/>
                                      </p:to>
                                    </p:set>
                                    <p:anim calcmode="lin" valueType="num">
                                      <p:cBhvr>
                                        <p:cTn id="12" dur="1000" fill="hold"/>
                                        <p:tgtEl>
                                          <p:spTgt spid="164"/>
                                        </p:tgtEl>
                                        <p:attrNameLst>
                                          <p:attrName>ppt_x</p:attrName>
                                        </p:attrNameLst>
                                      </p:cBhvr>
                                      <p:tavLst>
                                        <p:tav tm="0">
                                          <p:val>
                                            <p:strVal val="#ppt_x"/>
                                          </p:val>
                                        </p:tav>
                                        <p:tav tm="100000">
                                          <p:val>
                                            <p:strVal val="#ppt_x"/>
                                          </p:val>
                                        </p:tav>
                                      </p:tavLst>
                                    </p:anim>
                                    <p:anim calcmode="lin" valueType="num">
                                      <p:cBhvr>
                                        <p:cTn id="13" dur="1000" fill="hold"/>
                                        <p:tgtEl>
                                          <p:spTgt spid="16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Class="entr" nodeType="afterEffect" presetSubtype="4" presetID="2" grpId="3" fill="hold">
                                  <p:stCondLst>
                                    <p:cond delay="0"/>
                                  </p:stCondLst>
                                  <p:iterate type="el" backwards="0">
                                    <p:tmAbs val="0"/>
                                  </p:iterate>
                                  <p:childTnLst>
                                    <p:set>
                                      <p:cBhvr>
                                        <p:cTn id="16" fill="hold"/>
                                        <p:tgtEl>
                                          <p:spTgt spid="165"/>
                                        </p:tgtEl>
                                        <p:attrNameLst>
                                          <p:attrName>style.visibility</p:attrName>
                                        </p:attrNameLst>
                                      </p:cBhvr>
                                      <p:to>
                                        <p:strVal val="visible"/>
                                      </p:to>
                                    </p:set>
                                    <p:anim calcmode="lin" valueType="num">
                                      <p:cBhvr>
                                        <p:cTn id="17" dur="1000" fill="hold"/>
                                        <p:tgtEl>
                                          <p:spTgt spid="165"/>
                                        </p:tgtEl>
                                        <p:attrNameLst>
                                          <p:attrName>ppt_x</p:attrName>
                                        </p:attrNameLst>
                                      </p:cBhvr>
                                      <p:tavLst>
                                        <p:tav tm="0">
                                          <p:val>
                                            <p:strVal val="#ppt_x"/>
                                          </p:val>
                                        </p:tav>
                                        <p:tav tm="100000">
                                          <p:val>
                                            <p:strVal val="#ppt_x"/>
                                          </p:val>
                                        </p:tav>
                                      </p:tavLst>
                                    </p:anim>
                                    <p:anim calcmode="lin" valueType="num">
                                      <p:cBhvr>
                                        <p:cTn id="18" dur="10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4" fill="hold">
                                  <p:stCondLst>
                                    <p:cond delay="0"/>
                                  </p:stCondLst>
                                  <p:iterate type="el" backwards="0">
                                    <p:tmAbs val="0"/>
                                  </p:iterate>
                                  <p:childTnLst>
                                    <p:set>
                                      <p:cBhvr>
                                        <p:cTn id="22" fill="hold"/>
                                        <p:tgtEl>
                                          <p:spTgt spid="161"/>
                                        </p:tgtEl>
                                        <p:attrNameLst>
                                          <p:attrName>style.visibility</p:attrName>
                                        </p:attrNameLst>
                                      </p:cBhvr>
                                      <p:to>
                                        <p:strVal val="visible"/>
                                      </p:to>
                                    </p:set>
                                    <p:anim calcmode="lin" valueType="num">
                                      <p:cBhvr>
                                        <p:cTn id="23" dur="500" fill="hold"/>
                                        <p:tgtEl>
                                          <p:spTgt spid="161"/>
                                        </p:tgtEl>
                                        <p:attrNameLst>
                                          <p:attrName>ppt_x</p:attrName>
                                        </p:attrNameLst>
                                      </p:cBhvr>
                                      <p:tavLst>
                                        <p:tav tm="0">
                                          <p:val>
                                            <p:strVal val="1+#ppt_w/2"/>
                                          </p:val>
                                        </p:tav>
                                        <p:tav tm="100000">
                                          <p:val>
                                            <p:strVal val="#ppt_x"/>
                                          </p:val>
                                        </p:tav>
                                      </p:tavLst>
                                    </p:anim>
                                    <p:anim calcmode="lin" valueType="num">
                                      <p:cBhvr>
                                        <p:cTn id="24"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162"/>
                                        </p:tgtEl>
                                        <p:attrNameLst>
                                          <p:attrName>style.visibility</p:attrName>
                                        </p:attrNameLst>
                                      </p:cBhvr>
                                      <p:to>
                                        <p:strVal val="visible"/>
                                      </p:to>
                                    </p:set>
                                    <p:anim calcmode="lin" valueType="num">
                                      <p:cBhvr>
                                        <p:cTn id="29" dur="500" fill="hold"/>
                                        <p:tgtEl>
                                          <p:spTgt spid="162"/>
                                        </p:tgtEl>
                                        <p:attrNameLst>
                                          <p:attrName>ppt_x</p:attrName>
                                        </p:attrNameLst>
                                      </p:cBhvr>
                                      <p:tavLst>
                                        <p:tav tm="0">
                                          <p:val>
                                            <p:strVal val="#ppt_x"/>
                                          </p:val>
                                        </p:tav>
                                        <p:tav tm="100000">
                                          <p:val>
                                            <p:strVal val="#ppt_x"/>
                                          </p:val>
                                        </p:tav>
                                      </p:tavLst>
                                    </p:anim>
                                    <p:anim calcmode="lin" valueType="num">
                                      <p:cBhvr>
                                        <p:cTn id="30" dur="500" fill="hold"/>
                                        <p:tgtEl>
                                          <p:spTgt spid="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 grpId="3"/>
      <p:bldP build="whole" bldLvl="1" animBg="1" rev="0" advAuto="0" spid="160" grpId="1"/>
      <p:bldP build="whole" bldLvl="1" animBg="1" rev="0" advAuto="0" spid="162" grpId="5"/>
      <p:bldP build="whole" bldLvl="1" animBg="1" rev="0" advAuto="0" spid="164" grpId="2"/>
      <p:bldP build="whole" bldLvl="1" animBg="1" rev="0" advAuto="0" spid="161" grpId="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1" y="274973"/>
            <a:ext cx="9490658" cy="1325563"/>
          </a:xfrm>
          <a:prstGeom prst="rect">
            <a:avLst/>
          </a:prstGeom>
        </p:spPr>
        <p:txBody>
          <a:bodyPr/>
          <a:lstStyle>
            <a:lvl1pPr>
              <a:defRPr u="sng">
                <a:solidFill>
                  <a:srgbClr val="00B050"/>
                </a:solidFill>
              </a:defRPr>
            </a:lvl1pPr>
          </a:lstStyle>
          <a:p>
            <a:pPr/>
            <a:r>
              <a:t>Outdoor Learning – Making Bird Feeders</a:t>
            </a:r>
          </a:p>
        </p:txBody>
      </p:sp>
      <p:pic>
        <p:nvPicPr>
          <p:cNvPr id="168" name="Content Placeholder 5" descr="Content Placeholder 5"/>
          <p:cNvPicPr>
            <a:picLocks noChangeAspect="1"/>
          </p:cNvPicPr>
          <p:nvPr/>
        </p:nvPicPr>
        <p:blipFill>
          <a:blip r:embed="rId2">
            <a:extLst/>
          </a:blip>
          <a:stretch>
            <a:fillRect/>
          </a:stretch>
        </p:blipFill>
        <p:spPr>
          <a:xfrm rot="5400000">
            <a:off x="-302529" y="1970664"/>
            <a:ext cx="3450529" cy="2587897"/>
          </a:xfrm>
          <a:prstGeom prst="rect">
            <a:avLst/>
          </a:prstGeom>
          <a:ln w="12700">
            <a:miter lim="400000"/>
          </a:ln>
        </p:spPr>
      </p:pic>
      <p:pic>
        <p:nvPicPr>
          <p:cNvPr id="169" name="Content Placeholder 7" descr="Content Placeholder 7"/>
          <p:cNvPicPr>
            <a:picLocks noChangeAspect="1"/>
          </p:cNvPicPr>
          <p:nvPr/>
        </p:nvPicPr>
        <p:blipFill>
          <a:blip r:embed="rId3">
            <a:extLst/>
          </a:blip>
          <a:stretch>
            <a:fillRect/>
          </a:stretch>
        </p:blipFill>
        <p:spPr>
          <a:xfrm rot="5400000">
            <a:off x="2582929" y="1955262"/>
            <a:ext cx="3494877" cy="2621157"/>
          </a:xfrm>
          <a:prstGeom prst="rect">
            <a:avLst/>
          </a:prstGeom>
          <a:ln w="12700">
            <a:miter lim="400000"/>
          </a:ln>
        </p:spPr>
      </p:pic>
      <p:pic>
        <p:nvPicPr>
          <p:cNvPr id="170" name="Picture 9" descr="Picture 9"/>
          <p:cNvPicPr>
            <a:picLocks noChangeAspect="1"/>
          </p:cNvPicPr>
          <p:nvPr/>
        </p:nvPicPr>
        <p:blipFill>
          <a:blip r:embed="rId4">
            <a:extLst/>
          </a:blip>
          <a:stretch>
            <a:fillRect/>
          </a:stretch>
        </p:blipFill>
        <p:spPr>
          <a:xfrm rot="5400000">
            <a:off x="5568682" y="1953116"/>
            <a:ext cx="3497328" cy="2622997"/>
          </a:xfrm>
          <a:prstGeom prst="rect">
            <a:avLst/>
          </a:prstGeom>
          <a:ln w="12700">
            <a:miter lim="400000"/>
          </a:ln>
        </p:spPr>
      </p:pic>
      <p:pic>
        <p:nvPicPr>
          <p:cNvPr id="171" name="Picture 11" descr="Picture 11"/>
          <p:cNvPicPr>
            <a:picLocks noChangeAspect="1"/>
          </p:cNvPicPr>
          <p:nvPr/>
        </p:nvPicPr>
        <p:blipFill>
          <a:blip r:embed="rId5">
            <a:extLst/>
          </a:blip>
          <a:stretch>
            <a:fillRect/>
          </a:stretch>
        </p:blipFill>
        <p:spPr>
          <a:xfrm flipV="1" rot="5400000">
            <a:off x="8772090" y="2305917"/>
            <a:ext cx="3428999" cy="2571749"/>
          </a:xfrm>
          <a:prstGeom prst="rect">
            <a:avLst/>
          </a:prstGeom>
          <a:ln w="12700">
            <a:miter lim="400000"/>
          </a:ln>
        </p:spPr>
      </p:pic>
      <p:pic>
        <p:nvPicPr>
          <p:cNvPr id="172" name="Picture 4" descr="Picture 4"/>
          <p:cNvPicPr>
            <a:picLocks noChangeAspect="1"/>
          </p:cNvPicPr>
          <p:nvPr/>
        </p:nvPicPr>
        <p:blipFill>
          <a:blip r:embed="rId6">
            <a:extLst/>
          </a:blip>
          <a:stretch>
            <a:fillRect/>
          </a:stretch>
        </p:blipFill>
        <p:spPr>
          <a:xfrm>
            <a:off x="0" y="5306290"/>
            <a:ext cx="12192000" cy="1551710"/>
          </a:xfrm>
          <a:prstGeom prst="rect">
            <a:avLst/>
          </a:prstGeom>
          <a:ln w="12700">
            <a:miter lim="400000"/>
          </a:ln>
        </p:spPr>
      </p:pic>
      <p:pic>
        <p:nvPicPr>
          <p:cNvPr id="173" name="Picture 4" descr="Picture 4"/>
          <p:cNvPicPr>
            <a:picLocks noChangeAspect="1"/>
          </p:cNvPicPr>
          <p:nvPr/>
        </p:nvPicPr>
        <p:blipFill>
          <a:blip r:embed="rId7">
            <a:extLst/>
          </a:blip>
          <a:stretch>
            <a:fillRect/>
          </a:stretch>
        </p:blipFill>
        <p:spPr>
          <a:xfrm flipH="1">
            <a:off x="9200715" y="66005"/>
            <a:ext cx="2756080" cy="19542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67"/>
                                        </p:tgtEl>
                                        <p:attrNameLst>
                                          <p:attrName>style.visibility</p:attrName>
                                        </p:attrNameLst>
                                      </p:cBhvr>
                                      <p:to>
                                        <p:strVal val="visible"/>
                                      </p:to>
                                    </p:set>
                                    <p:anim calcmode="lin" valueType="num">
                                      <p:cBhvr>
                                        <p:cTn id="7" dur="1000" fill="hold"/>
                                        <p:tgtEl>
                                          <p:spTgt spid="167"/>
                                        </p:tgtEl>
                                        <p:attrNameLst>
                                          <p:attrName>ppt_x</p:attrName>
                                        </p:attrNameLst>
                                      </p:cBhvr>
                                      <p:tavLst>
                                        <p:tav tm="0">
                                          <p:val>
                                            <p:strVal val="#ppt_x"/>
                                          </p:val>
                                        </p:tav>
                                        <p:tav tm="100000">
                                          <p:val>
                                            <p:strVal val="#ppt_x"/>
                                          </p:val>
                                        </p:tav>
                                      </p:tavLst>
                                    </p:anim>
                                    <p:anim calcmode="lin" valueType="num">
                                      <p:cBhvr>
                                        <p:cTn id="8" dur="1000" fill="hold"/>
                                        <p:tgtEl>
                                          <p:spTgt spid="1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2" presetID="2" grpId="2" fill="hold">
                                  <p:stCondLst>
                                    <p:cond delay="0"/>
                                  </p:stCondLst>
                                  <p:iterate type="el" backwards="0">
                                    <p:tmAbs val="0"/>
                                  </p:iterate>
                                  <p:childTnLst>
                                    <p:set>
                                      <p:cBhvr>
                                        <p:cTn id="12" fill="hold"/>
                                        <p:tgtEl>
                                          <p:spTgt spid="171"/>
                                        </p:tgtEl>
                                        <p:attrNameLst>
                                          <p:attrName>style.visibility</p:attrName>
                                        </p:attrNameLst>
                                      </p:cBhvr>
                                      <p:to>
                                        <p:strVal val="visible"/>
                                      </p:to>
                                    </p:set>
                                    <p:anim calcmode="lin" valueType="num">
                                      <p:cBhvr>
                                        <p:cTn id="13" dur="500" fill="hold"/>
                                        <p:tgtEl>
                                          <p:spTgt spid="171"/>
                                        </p:tgtEl>
                                        <p:attrNameLst>
                                          <p:attrName>ppt_x</p:attrName>
                                        </p:attrNameLst>
                                      </p:cBhvr>
                                      <p:tavLst>
                                        <p:tav tm="0">
                                          <p:val>
                                            <p:strVal val="0-#ppt_w/2"/>
                                          </p:val>
                                        </p:tav>
                                        <p:tav tm="100000">
                                          <p:val>
                                            <p:strVal val="#ppt_x"/>
                                          </p:val>
                                        </p:tav>
                                      </p:tavLst>
                                    </p:anim>
                                    <p:anim calcmode="lin" valueType="num">
                                      <p:cBhvr>
                                        <p:cTn id="14" dur="500" fill="hold"/>
                                        <p:tgtEl>
                                          <p:spTgt spid="171"/>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Class="entr" nodeType="afterEffect" presetSubtype="12" presetID="2" grpId="3" fill="hold">
                                  <p:stCondLst>
                                    <p:cond delay="0"/>
                                  </p:stCondLst>
                                  <p:iterate type="el" backwards="0">
                                    <p:tmAbs val="0"/>
                                  </p:iterate>
                                  <p:childTnLst>
                                    <p:set>
                                      <p:cBhvr>
                                        <p:cTn id="17" fill="hold"/>
                                        <p:tgtEl>
                                          <p:spTgt spid="173"/>
                                        </p:tgtEl>
                                        <p:attrNameLst>
                                          <p:attrName>style.visibility</p:attrName>
                                        </p:attrNameLst>
                                      </p:cBhvr>
                                      <p:to>
                                        <p:strVal val="visible"/>
                                      </p:to>
                                    </p:set>
                                    <p:anim calcmode="lin" valueType="num">
                                      <p:cBhvr>
                                        <p:cTn id="18" dur="500" fill="hold"/>
                                        <p:tgtEl>
                                          <p:spTgt spid="173"/>
                                        </p:tgtEl>
                                        <p:attrNameLst>
                                          <p:attrName>ppt_x</p:attrName>
                                        </p:attrNameLst>
                                      </p:cBhvr>
                                      <p:tavLst>
                                        <p:tav tm="0">
                                          <p:val>
                                            <p:strVal val="0-#ppt_w/2"/>
                                          </p:val>
                                        </p:tav>
                                        <p:tav tm="100000">
                                          <p:val>
                                            <p:strVal val="#ppt_x"/>
                                          </p:val>
                                        </p:tav>
                                      </p:tavLst>
                                    </p:anim>
                                    <p:anim calcmode="lin" valueType="num">
                                      <p:cBhvr>
                                        <p:cTn id="19"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4" presetID="2" grpId="4" fill="hold">
                                  <p:stCondLst>
                                    <p:cond delay="0"/>
                                  </p:stCondLst>
                                  <p:iterate type="el" backwards="0">
                                    <p:tmAbs val="0"/>
                                  </p:iterate>
                                  <p:childTnLst>
                                    <p:set>
                                      <p:cBhvr>
                                        <p:cTn id="23" fill="hold"/>
                                        <p:tgtEl>
                                          <p:spTgt spid="170"/>
                                        </p:tgtEl>
                                        <p:attrNameLst>
                                          <p:attrName>style.visibility</p:attrName>
                                        </p:attrNameLst>
                                      </p:cBhvr>
                                      <p:to>
                                        <p:strVal val="visible"/>
                                      </p:to>
                                    </p:set>
                                    <p:anim calcmode="lin" valueType="num">
                                      <p:cBhvr>
                                        <p:cTn id="24" dur="500" fill="hold"/>
                                        <p:tgtEl>
                                          <p:spTgt spid="170"/>
                                        </p:tgtEl>
                                        <p:attrNameLst>
                                          <p:attrName>ppt_x</p:attrName>
                                        </p:attrNameLst>
                                      </p:cBhvr>
                                      <p:tavLst>
                                        <p:tav tm="0">
                                          <p:val>
                                            <p:strVal val="#ppt_x"/>
                                          </p:val>
                                        </p:tav>
                                        <p:tav tm="100000">
                                          <p:val>
                                            <p:strVal val="#ppt_x"/>
                                          </p:val>
                                        </p:tav>
                                      </p:tavLst>
                                    </p:anim>
                                    <p:anim calcmode="lin" valueType="num">
                                      <p:cBhvr>
                                        <p:cTn id="25"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2" presetID="2" grpId="5" fill="hold">
                                  <p:stCondLst>
                                    <p:cond delay="0"/>
                                  </p:stCondLst>
                                  <p:iterate type="el" backwards="0">
                                    <p:tmAbs val="0"/>
                                  </p:iterate>
                                  <p:childTnLst>
                                    <p:set>
                                      <p:cBhvr>
                                        <p:cTn id="29" fill="hold"/>
                                        <p:tgtEl>
                                          <p:spTgt spid="168"/>
                                        </p:tgtEl>
                                        <p:attrNameLst>
                                          <p:attrName>style.visibility</p:attrName>
                                        </p:attrNameLst>
                                      </p:cBhvr>
                                      <p:to>
                                        <p:strVal val="visible"/>
                                      </p:to>
                                    </p:set>
                                    <p:anim calcmode="lin" valueType="num">
                                      <p:cBhvr>
                                        <p:cTn id="30" dur="500" fill="hold"/>
                                        <p:tgtEl>
                                          <p:spTgt spid="168"/>
                                        </p:tgtEl>
                                        <p:attrNameLst>
                                          <p:attrName>ppt_x</p:attrName>
                                        </p:attrNameLst>
                                      </p:cBhvr>
                                      <p:tavLst>
                                        <p:tav tm="0">
                                          <p:val>
                                            <p:strVal val="1+#ppt_w/2"/>
                                          </p:val>
                                        </p:tav>
                                        <p:tav tm="100000">
                                          <p:val>
                                            <p:strVal val="#ppt_x"/>
                                          </p:val>
                                        </p:tav>
                                      </p:tavLst>
                                    </p:anim>
                                    <p:anim calcmode="lin" valueType="num">
                                      <p:cBhvr>
                                        <p:cTn id="31" dur="500" fill="hold"/>
                                        <p:tgtEl>
                                          <p:spTgt spid="16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9" presetID="2" grpId="6" fill="hold">
                                  <p:stCondLst>
                                    <p:cond delay="0"/>
                                  </p:stCondLst>
                                  <p:iterate type="el" backwards="0">
                                    <p:tmAbs val="0"/>
                                  </p:iterate>
                                  <p:childTnLst>
                                    <p:set>
                                      <p:cBhvr>
                                        <p:cTn id="35" fill="hold"/>
                                        <p:tgtEl>
                                          <p:spTgt spid="169"/>
                                        </p:tgtEl>
                                        <p:attrNameLst>
                                          <p:attrName>style.visibility</p:attrName>
                                        </p:attrNameLst>
                                      </p:cBhvr>
                                      <p:to>
                                        <p:strVal val="visible"/>
                                      </p:to>
                                    </p:set>
                                    <p:anim calcmode="lin" valueType="num">
                                      <p:cBhvr>
                                        <p:cTn id="36" dur="500" fill="hold"/>
                                        <p:tgtEl>
                                          <p:spTgt spid="169"/>
                                        </p:tgtEl>
                                        <p:attrNameLst>
                                          <p:attrName>ppt_x</p:attrName>
                                        </p:attrNameLst>
                                      </p:cBhvr>
                                      <p:tavLst>
                                        <p:tav tm="0">
                                          <p:val>
                                            <p:strVal val="0-#ppt_w/2"/>
                                          </p:val>
                                        </p:tav>
                                        <p:tav tm="100000">
                                          <p:val>
                                            <p:strVal val="#ppt_x"/>
                                          </p:val>
                                        </p:tav>
                                      </p:tavLst>
                                    </p:anim>
                                    <p:anim calcmode="lin" valueType="num">
                                      <p:cBhvr>
                                        <p:cTn id="37" dur="500" fill="hold"/>
                                        <p:tgtEl>
                                          <p:spTgt spid="1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 grpId="1"/>
      <p:bldP build="whole" bldLvl="1" animBg="1" rev="0" advAuto="0" spid="170" grpId="4"/>
      <p:bldP build="whole" bldLvl="1" animBg="1" rev="0" advAuto="0" spid="171" grpId="2"/>
      <p:bldP build="whole" bldLvl="1" animBg="1" rev="0" advAuto="0" spid="168" grpId="5"/>
      <p:bldP build="whole" bldLvl="1" animBg="1" rev="0" advAuto="0" spid="169" grpId="6"/>
      <p:bldP build="whole" bldLvl="1" animBg="1" rev="0" advAuto="0" spid="173" grpId="3"/>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itle 1"/>
          <p:cNvSpPr txBox="1"/>
          <p:nvPr>
            <p:ph type="title"/>
          </p:nvPr>
        </p:nvSpPr>
        <p:spPr>
          <a:xfrm>
            <a:off x="4206127" y="184821"/>
            <a:ext cx="7765961" cy="1325563"/>
          </a:xfrm>
          <a:prstGeom prst="rect">
            <a:avLst/>
          </a:prstGeom>
        </p:spPr>
        <p:txBody>
          <a:bodyPr/>
          <a:lstStyle>
            <a:lvl1pPr algn="r">
              <a:defRPr u="sng">
                <a:solidFill>
                  <a:srgbClr val="00B050"/>
                </a:solidFill>
              </a:defRPr>
            </a:lvl1pPr>
          </a:lstStyle>
          <a:p>
            <a:pPr/>
            <a:r>
              <a:t>Outdoor and Indoor Gardening</a:t>
            </a:r>
          </a:p>
        </p:txBody>
      </p:sp>
      <p:pic>
        <p:nvPicPr>
          <p:cNvPr id="176" name="Content Placeholder 5" descr="Content Placeholder 5"/>
          <p:cNvPicPr>
            <a:picLocks noChangeAspect="1"/>
          </p:cNvPicPr>
          <p:nvPr/>
        </p:nvPicPr>
        <p:blipFill>
          <a:blip r:embed="rId2">
            <a:extLst/>
          </a:blip>
          <a:stretch>
            <a:fillRect/>
          </a:stretch>
        </p:blipFill>
        <p:spPr>
          <a:xfrm rot="5400000">
            <a:off x="-241301" y="978951"/>
            <a:ext cx="5235979" cy="3926984"/>
          </a:xfrm>
          <a:prstGeom prst="rect">
            <a:avLst/>
          </a:prstGeom>
          <a:ln w="12700">
            <a:miter lim="400000"/>
          </a:ln>
        </p:spPr>
      </p:pic>
      <p:pic>
        <p:nvPicPr>
          <p:cNvPr id="177" name="Content Placeholder 7" descr="Content Placeholder 7"/>
          <p:cNvPicPr>
            <a:picLocks noChangeAspect="1"/>
          </p:cNvPicPr>
          <p:nvPr/>
        </p:nvPicPr>
        <p:blipFill>
          <a:blip r:embed="rId3">
            <a:extLst/>
          </a:blip>
          <a:stretch>
            <a:fillRect/>
          </a:stretch>
        </p:blipFill>
        <p:spPr>
          <a:xfrm rot="5400000">
            <a:off x="4393507" y="1921740"/>
            <a:ext cx="3839515" cy="2879636"/>
          </a:xfrm>
          <a:prstGeom prst="rect">
            <a:avLst/>
          </a:prstGeom>
          <a:ln w="12700">
            <a:miter lim="400000"/>
          </a:ln>
        </p:spPr>
      </p:pic>
      <p:pic>
        <p:nvPicPr>
          <p:cNvPr id="178" name="Picture 9" descr="Picture 9"/>
          <p:cNvPicPr>
            <a:picLocks noChangeAspect="1"/>
          </p:cNvPicPr>
          <p:nvPr/>
        </p:nvPicPr>
        <p:blipFill>
          <a:blip r:embed="rId4">
            <a:extLst/>
          </a:blip>
          <a:stretch>
            <a:fillRect/>
          </a:stretch>
        </p:blipFill>
        <p:spPr>
          <a:xfrm rot="5400000">
            <a:off x="8447310" y="1893790"/>
            <a:ext cx="3615916" cy="2711937"/>
          </a:xfrm>
          <a:prstGeom prst="rect">
            <a:avLst/>
          </a:prstGeom>
          <a:ln w="12700">
            <a:miter lim="400000"/>
          </a:ln>
        </p:spPr>
      </p:pic>
      <p:pic>
        <p:nvPicPr>
          <p:cNvPr id="179" name="Picture 4" descr="Picture 4"/>
          <p:cNvPicPr>
            <a:picLocks noChangeAspect="1"/>
          </p:cNvPicPr>
          <p:nvPr/>
        </p:nvPicPr>
        <p:blipFill>
          <a:blip r:embed="rId5">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75"/>
                                        </p:tgtEl>
                                        <p:attrNameLst>
                                          <p:attrName>style.visibility</p:attrName>
                                        </p:attrNameLst>
                                      </p:cBhvr>
                                      <p:to>
                                        <p:strVal val="visible"/>
                                      </p:to>
                                    </p:set>
                                    <p:anim calcmode="lin" valueType="num">
                                      <p:cBhvr>
                                        <p:cTn id="7" dur="1000" fill="hold"/>
                                        <p:tgtEl>
                                          <p:spTgt spid="175"/>
                                        </p:tgtEl>
                                        <p:attrNameLst>
                                          <p:attrName>ppt_x</p:attrName>
                                        </p:attrNameLst>
                                      </p:cBhvr>
                                      <p:tavLst>
                                        <p:tav tm="0">
                                          <p:val>
                                            <p:strVal val="#ppt_x"/>
                                          </p:val>
                                        </p:tav>
                                        <p:tav tm="100000">
                                          <p:val>
                                            <p:strVal val="#ppt_x"/>
                                          </p:val>
                                        </p:tav>
                                      </p:tavLst>
                                    </p:anim>
                                    <p:anim calcmode="lin" valueType="num">
                                      <p:cBhvr>
                                        <p:cTn id="8" dur="10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2" presetID="2" grpId="2" fill="hold">
                                  <p:stCondLst>
                                    <p:cond delay="0"/>
                                  </p:stCondLst>
                                  <p:iterate type="el" backwards="0">
                                    <p:tmAbs val="0"/>
                                  </p:iterate>
                                  <p:childTnLst>
                                    <p:set>
                                      <p:cBhvr>
                                        <p:cTn id="12" fill="hold"/>
                                        <p:tgtEl>
                                          <p:spTgt spid="178"/>
                                        </p:tgtEl>
                                        <p:attrNameLst>
                                          <p:attrName>style.visibility</p:attrName>
                                        </p:attrNameLst>
                                      </p:cBhvr>
                                      <p:to>
                                        <p:strVal val="visible"/>
                                      </p:to>
                                    </p:set>
                                    <p:anim calcmode="lin" valueType="num">
                                      <p:cBhvr>
                                        <p:cTn id="13" dur="500" fill="hold"/>
                                        <p:tgtEl>
                                          <p:spTgt spid="178"/>
                                        </p:tgtEl>
                                        <p:attrNameLst>
                                          <p:attrName>ppt_x</p:attrName>
                                        </p:attrNameLst>
                                      </p:cBhvr>
                                      <p:tavLst>
                                        <p:tav tm="0">
                                          <p:val>
                                            <p:strVal val="0-#ppt_w/2"/>
                                          </p:val>
                                        </p:tav>
                                        <p:tav tm="100000">
                                          <p:val>
                                            <p:strVal val="#ppt_x"/>
                                          </p:val>
                                        </p:tav>
                                      </p:tavLst>
                                    </p:anim>
                                    <p:anim calcmode="lin" valueType="num">
                                      <p:cBhvr>
                                        <p:cTn id="14" dur="500" fill="hold"/>
                                        <p:tgtEl>
                                          <p:spTgt spid="17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176"/>
                                        </p:tgtEl>
                                        <p:attrNameLst>
                                          <p:attrName>style.visibility</p:attrName>
                                        </p:attrNameLst>
                                      </p:cBhvr>
                                      <p:to>
                                        <p:strVal val="visible"/>
                                      </p:to>
                                    </p:set>
                                    <p:anim calcmode="lin" valueType="num">
                                      <p:cBhvr>
                                        <p:cTn id="19" dur="500" fill="hold"/>
                                        <p:tgtEl>
                                          <p:spTgt spid="176"/>
                                        </p:tgtEl>
                                        <p:attrNameLst>
                                          <p:attrName>ppt_x</p:attrName>
                                        </p:attrNameLst>
                                      </p:cBhvr>
                                      <p:tavLst>
                                        <p:tav tm="0">
                                          <p:val>
                                            <p:strVal val="#ppt_x"/>
                                          </p:val>
                                        </p:tav>
                                        <p:tav tm="100000">
                                          <p:val>
                                            <p:strVal val="#ppt_x"/>
                                          </p:val>
                                        </p:tav>
                                      </p:tavLst>
                                    </p:anim>
                                    <p:anim calcmode="lin" valueType="num">
                                      <p:cBhvr>
                                        <p:cTn id="20"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177"/>
                                        </p:tgtEl>
                                        <p:attrNameLst>
                                          <p:attrName>style.visibility</p:attrName>
                                        </p:attrNameLst>
                                      </p:cBhvr>
                                      <p:to>
                                        <p:strVal val="visible"/>
                                      </p:to>
                                    </p:set>
                                    <p:anim calcmode="lin" valueType="num">
                                      <p:cBhvr>
                                        <p:cTn id="25" dur="500" fill="hold"/>
                                        <p:tgtEl>
                                          <p:spTgt spid="177"/>
                                        </p:tgtEl>
                                        <p:attrNameLst>
                                          <p:attrName>ppt_x</p:attrName>
                                        </p:attrNameLst>
                                      </p:cBhvr>
                                      <p:tavLst>
                                        <p:tav tm="0">
                                          <p:val>
                                            <p:strVal val="#ppt_x"/>
                                          </p:val>
                                        </p:tav>
                                        <p:tav tm="100000">
                                          <p:val>
                                            <p:strVal val="#ppt_x"/>
                                          </p:val>
                                        </p:tav>
                                      </p:tavLst>
                                    </p:anim>
                                    <p:anim calcmode="lin" valueType="num">
                                      <p:cBhvr>
                                        <p:cTn id="26" dur="500" fill="hold"/>
                                        <p:tgtEl>
                                          <p:spTgt spid="1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 grpId="4"/>
      <p:bldP build="whole" bldLvl="1" animBg="1" rev="0" advAuto="0" spid="175" grpId="1"/>
      <p:bldP build="whole" bldLvl="1" animBg="1" rev="0" advAuto="0" spid="178" grpId="2"/>
      <p:bldP build="whole" bldLvl="1" animBg="1" rev="0" advAuto="0" spid="176" grpId="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itle 1"/>
          <p:cNvSpPr txBox="1"/>
          <p:nvPr>
            <p:ph type="title"/>
          </p:nvPr>
        </p:nvSpPr>
        <p:spPr>
          <a:xfrm>
            <a:off x="2499573" y="544278"/>
            <a:ext cx="10515601" cy="1325564"/>
          </a:xfrm>
          <a:prstGeom prst="rect">
            <a:avLst/>
          </a:prstGeom>
        </p:spPr>
        <p:txBody>
          <a:bodyPr/>
          <a:lstStyle>
            <a:lvl1pPr>
              <a:defRPr sz="4000" u="sng">
                <a:solidFill>
                  <a:srgbClr val="00B050"/>
                </a:solidFill>
              </a:defRPr>
            </a:lvl1pPr>
          </a:lstStyle>
          <a:p>
            <a:pPr/>
            <a:r>
              <a:t>We develop our writing across curricular areas</a:t>
            </a:r>
          </a:p>
        </p:txBody>
      </p:sp>
      <p:pic>
        <p:nvPicPr>
          <p:cNvPr id="182" name="Content Placeholder 5" descr="Content Placeholder 5"/>
          <p:cNvPicPr>
            <a:picLocks noChangeAspect="1"/>
          </p:cNvPicPr>
          <p:nvPr/>
        </p:nvPicPr>
        <p:blipFill>
          <a:blip r:embed="rId2">
            <a:extLst/>
          </a:blip>
          <a:stretch>
            <a:fillRect/>
          </a:stretch>
        </p:blipFill>
        <p:spPr>
          <a:xfrm rot="5400000">
            <a:off x="100279" y="2238812"/>
            <a:ext cx="3505689" cy="2629267"/>
          </a:xfrm>
          <a:prstGeom prst="rect">
            <a:avLst/>
          </a:prstGeom>
          <a:ln w="12700">
            <a:miter lim="400000"/>
          </a:ln>
        </p:spPr>
      </p:pic>
      <p:pic>
        <p:nvPicPr>
          <p:cNvPr id="183" name="Content Placeholder 11" descr="Content Placeholder 11"/>
          <p:cNvPicPr>
            <a:picLocks noChangeAspect="1"/>
          </p:cNvPicPr>
          <p:nvPr/>
        </p:nvPicPr>
        <p:blipFill>
          <a:blip r:embed="rId3">
            <a:extLst/>
          </a:blip>
          <a:stretch>
            <a:fillRect/>
          </a:stretch>
        </p:blipFill>
        <p:spPr>
          <a:xfrm rot="5400000">
            <a:off x="3046453" y="2264640"/>
            <a:ext cx="3485196" cy="2613897"/>
          </a:xfrm>
          <a:prstGeom prst="rect">
            <a:avLst/>
          </a:prstGeom>
          <a:ln w="12700">
            <a:miter lim="400000"/>
          </a:ln>
        </p:spPr>
      </p:pic>
      <p:pic>
        <p:nvPicPr>
          <p:cNvPr id="184" name="Picture 15" descr="Picture 15"/>
          <p:cNvPicPr>
            <a:picLocks noChangeAspect="1"/>
          </p:cNvPicPr>
          <p:nvPr/>
        </p:nvPicPr>
        <p:blipFill>
          <a:blip r:embed="rId4">
            <a:extLst/>
          </a:blip>
          <a:srcRect l="0" t="0" r="0" b="8547"/>
          <a:stretch>
            <a:fillRect/>
          </a:stretch>
        </p:blipFill>
        <p:spPr>
          <a:xfrm>
            <a:off x="6260827" y="1767959"/>
            <a:ext cx="2599838" cy="3549972"/>
          </a:xfrm>
          <a:prstGeom prst="rect">
            <a:avLst/>
          </a:prstGeom>
          <a:ln w="12700">
            <a:miter lim="400000"/>
          </a:ln>
        </p:spPr>
      </p:pic>
      <p:pic>
        <p:nvPicPr>
          <p:cNvPr id="185" name="Picture 21" descr="Picture 21"/>
          <p:cNvPicPr>
            <a:picLocks noChangeAspect="1"/>
          </p:cNvPicPr>
          <p:nvPr/>
        </p:nvPicPr>
        <p:blipFill>
          <a:blip r:embed="rId5">
            <a:extLst/>
          </a:blip>
          <a:stretch>
            <a:fillRect/>
          </a:stretch>
        </p:blipFill>
        <p:spPr>
          <a:xfrm>
            <a:off x="9128873" y="1767959"/>
            <a:ext cx="2436354" cy="3527617"/>
          </a:xfrm>
          <a:prstGeom prst="rect">
            <a:avLst/>
          </a:prstGeom>
          <a:ln w="12700">
            <a:miter lim="400000"/>
          </a:ln>
        </p:spPr>
      </p:pic>
      <p:pic>
        <p:nvPicPr>
          <p:cNvPr id="186" name="Picture 4" descr="Picture 4"/>
          <p:cNvPicPr>
            <a:picLocks noChangeAspect="1"/>
          </p:cNvPicPr>
          <p:nvPr/>
        </p:nvPicPr>
        <p:blipFill>
          <a:blip r:embed="rId6">
            <a:extLst/>
          </a:blip>
          <a:stretch>
            <a:fillRect/>
          </a:stretch>
        </p:blipFill>
        <p:spPr>
          <a:xfrm>
            <a:off x="0" y="5306290"/>
            <a:ext cx="12192000" cy="1551710"/>
          </a:xfrm>
          <a:prstGeom prst="rect">
            <a:avLst/>
          </a:prstGeom>
          <a:ln w="12700">
            <a:miter lim="400000"/>
          </a:ln>
        </p:spPr>
      </p:pic>
      <p:sp>
        <p:nvSpPr>
          <p:cNvPr id="187" name="Title 1"/>
          <p:cNvSpPr txBox="1"/>
          <p:nvPr/>
        </p:nvSpPr>
        <p:spPr>
          <a:xfrm>
            <a:off x="246844" y="-1"/>
            <a:ext cx="2599387" cy="1207062"/>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nSpc>
                <a:spcPct val="90000"/>
              </a:lnSpc>
              <a:defRPr sz="5400">
                <a:solidFill>
                  <a:srgbClr val="00B050"/>
                </a:solidFill>
              </a:defRPr>
            </a:pPr>
            <a:r>
              <a:t>Literacy</a:t>
            </a:r>
            <a:r>
              <a:rPr sz="4400"/>
              <a:t>  </a:t>
            </a:r>
          </a:p>
        </p:txBody>
      </p:sp>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87"/>
                                        </p:tgtEl>
                                        <p:attrNameLst>
                                          <p:attrName>style.visibility</p:attrName>
                                        </p:attrNameLst>
                                      </p:cBhvr>
                                      <p:to>
                                        <p:strVal val="visible"/>
                                      </p:to>
                                    </p:set>
                                    <p:anim calcmode="lin" valueType="num">
                                      <p:cBhvr>
                                        <p:cTn id="7" dur="1000" fill="hold"/>
                                        <p:tgtEl>
                                          <p:spTgt spid="187"/>
                                        </p:tgtEl>
                                        <p:attrNameLst>
                                          <p:attrName>ppt_x</p:attrName>
                                        </p:attrNameLst>
                                      </p:cBhvr>
                                      <p:tavLst>
                                        <p:tav tm="0">
                                          <p:val>
                                            <p:strVal val="#ppt_x"/>
                                          </p:val>
                                        </p:tav>
                                        <p:tav tm="100000">
                                          <p:val>
                                            <p:strVal val="#ppt_x"/>
                                          </p:val>
                                        </p:tav>
                                      </p:tavLst>
                                    </p:anim>
                                    <p:anim calcmode="lin" valueType="num">
                                      <p:cBhvr>
                                        <p:cTn id="8" dur="10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81"/>
                                        </p:tgtEl>
                                        <p:attrNameLst>
                                          <p:attrName>style.visibility</p:attrName>
                                        </p:attrNameLst>
                                      </p:cBhvr>
                                      <p:to>
                                        <p:strVal val="visible"/>
                                      </p:to>
                                    </p:set>
                                    <p:anim calcmode="lin" valueType="num">
                                      <p:cBhvr>
                                        <p:cTn id="13" dur="1000" fill="hold"/>
                                        <p:tgtEl>
                                          <p:spTgt spid="181"/>
                                        </p:tgtEl>
                                        <p:attrNameLst>
                                          <p:attrName>ppt_x</p:attrName>
                                        </p:attrNameLst>
                                      </p:cBhvr>
                                      <p:tavLst>
                                        <p:tav tm="0">
                                          <p:val>
                                            <p:strVal val="#ppt_x"/>
                                          </p:val>
                                        </p:tav>
                                        <p:tav tm="100000">
                                          <p:val>
                                            <p:strVal val="#ppt_x"/>
                                          </p:val>
                                        </p:tav>
                                      </p:tavLst>
                                    </p:anim>
                                    <p:anim calcmode="lin" valueType="num">
                                      <p:cBhvr>
                                        <p:cTn id="14" dur="1000" fill="hold"/>
                                        <p:tgtEl>
                                          <p:spTgt spid="18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184"/>
                                        </p:tgtEl>
                                        <p:attrNameLst>
                                          <p:attrName>style.visibility</p:attrName>
                                        </p:attrNameLst>
                                      </p:cBhvr>
                                      <p:to>
                                        <p:strVal val="visible"/>
                                      </p:to>
                                    </p:set>
                                    <p:anim calcmode="lin" valueType="num">
                                      <p:cBhvr>
                                        <p:cTn id="19" dur="500" fill="hold"/>
                                        <p:tgtEl>
                                          <p:spTgt spid="184"/>
                                        </p:tgtEl>
                                        <p:attrNameLst>
                                          <p:attrName>ppt_x</p:attrName>
                                        </p:attrNameLst>
                                      </p:cBhvr>
                                      <p:tavLst>
                                        <p:tav tm="0">
                                          <p:val>
                                            <p:strVal val="0-#ppt_w/2"/>
                                          </p:val>
                                        </p:tav>
                                        <p:tav tm="100000">
                                          <p:val>
                                            <p:strVal val="#ppt_x"/>
                                          </p:val>
                                        </p:tav>
                                      </p:tavLst>
                                    </p:anim>
                                    <p:anim calcmode="lin" valueType="num">
                                      <p:cBhvr>
                                        <p:cTn id="20" dur="5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3" presetID="2" grpId="4" fill="hold">
                                  <p:stCondLst>
                                    <p:cond delay="0"/>
                                  </p:stCondLst>
                                  <p:iterate type="el" backwards="0">
                                    <p:tmAbs val="0"/>
                                  </p:iterate>
                                  <p:childTnLst>
                                    <p:set>
                                      <p:cBhvr>
                                        <p:cTn id="24" fill="hold"/>
                                        <p:tgtEl>
                                          <p:spTgt spid="183"/>
                                        </p:tgtEl>
                                        <p:attrNameLst>
                                          <p:attrName>style.visibility</p:attrName>
                                        </p:attrNameLst>
                                      </p:cBhvr>
                                      <p:to>
                                        <p:strVal val="visible"/>
                                      </p:to>
                                    </p:set>
                                    <p:anim calcmode="lin" valueType="num">
                                      <p:cBhvr>
                                        <p:cTn id="25" dur="500" fill="hold"/>
                                        <p:tgtEl>
                                          <p:spTgt spid="183"/>
                                        </p:tgtEl>
                                        <p:attrNameLst>
                                          <p:attrName>ppt_x</p:attrName>
                                        </p:attrNameLst>
                                      </p:cBhvr>
                                      <p:tavLst>
                                        <p:tav tm="0">
                                          <p:val>
                                            <p:strVal val="1+#ppt_w/2"/>
                                          </p:val>
                                        </p:tav>
                                        <p:tav tm="100000">
                                          <p:val>
                                            <p:strVal val="#ppt_x"/>
                                          </p:val>
                                        </p:tav>
                                      </p:tavLst>
                                    </p:anim>
                                    <p:anim calcmode="lin" valueType="num">
                                      <p:cBhvr>
                                        <p:cTn id="26" dur="500" fill="hold"/>
                                        <p:tgtEl>
                                          <p:spTgt spid="18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9" presetID="2" grpId="5" fill="hold">
                                  <p:stCondLst>
                                    <p:cond delay="0"/>
                                  </p:stCondLst>
                                  <p:iterate type="el" backwards="0">
                                    <p:tmAbs val="0"/>
                                  </p:iterate>
                                  <p:childTnLst>
                                    <p:set>
                                      <p:cBhvr>
                                        <p:cTn id="30" fill="hold"/>
                                        <p:tgtEl>
                                          <p:spTgt spid="185"/>
                                        </p:tgtEl>
                                        <p:attrNameLst>
                                          <p:attrName>style.visibility</p:attrName>
                                        </p:attrNameLst>
                                      </p:cBhvr>
                                      <p:to>
                                        <p:strVal val="visible"/>
                                      </p:to>
                                    </p:set>
                                    <p:anim calcmode="lin" valueType="num">
                                      <p:cBhvr>
                                        <p:cTn id="31" dur="500" fill="hold"/>
                                        <p:tgtEl>
                                          <p:spTgt spid="185"/>
                                        </p:tgtEl>
                                        <p:attrNameLst>
                                          <p:attrName>ppt_x</p:attrName>
                                        </p:attrNameLst>
                                      </p:cBhvr>
                                      <p:tavLst>
                                        <p:tav tm="0">
                                          <p:val>
                                            <p:strVal val="0-#ppt_w/2"/>
                                          </p:val>
                                        </p:tav>
                                        <p:tav tm="100000">
                                          <p:val>
                                            <p:strVal val="#ppt_x"/>
                                          </p:val>
                                        </p:tav>
                                      </p:tavLst>
                                    </p:anim>
                                    <p:anim calcmode="lin" valueType="num">
                                      <p:cBhvr>
                                        <p:cTn id="32" dur="500" fill="hold"/>
                                        <p:tgtEl>
                                          <p:spTgt spid="18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 grpId="6" fill="hold">
                                  <p:stCondLst>
                                    <p:cond delay="0"/>
                                  </p:stCondLst>
                                  <p:iterate type="el" backwards="0">
                                    <p:tmAbs val="0"/>
                                  </p:iterate>
                                  <p:childTnLst>
                                    <p:set>
                                      <p:cBhvr>
                                        <p:cTn id="36" fill="hold"/>
                                        <p:tgtEl>
                                          <p:spTgt spid="182"/>
                                        </p:tgtEl>
                                        <p:attrNameLst>
                                          <p:attrName>style.visibility</p:attrName>
                                        </p:attrNameLst>
                                      </p:cBhvr>
                                      <p:to>
                                        <p:strVal val="visible"/>
                                      </p:to>
                                    </p:set>
                                    <p:anim calcmode="lin" valueType="num">
                                      <p:cBhvr>
                                        <p:cTn id="37" dur="500" fill="hold"/>
                                        <p:tgtEl>
                                          <p:spTgt spid="182"/>
                                        </p:tgtEl>
                                        <p:attrNameLst>
                                          <p:attrName>ppt_x</p:attrName>
                                        </p:attrNameLst>
                                      </p:cBhvr>
                                      <p:tavLst>
                                        <p:tav tm="0">
                                          <p:val>
                                            <p:strVal val="#ppt_x"/>
                                          </p:val>
                                        </p:tav>
                                        <p:tav tm="100000">
                                          <p:val>
                                            <p:strVal val="#ppt_x"/>
                                          </p:val>
                                        </p:tav>
                                      </p:tavLst>
                                    </p:anim>
                                    <p:anim calcmode="lin" valueType="num">
                                      <p:cBhvr>
                                        <p:cTn id="38"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
      <p:bldP build="whole" bldLvl="1" animBg="1" rev="0" advAuto="0" spid="183" grpId="4"/>
      <p:bldP build="whole" bldLvl="1" animBg="1" rev="0" advAuto="0" spid="184" grpId="3"/>
      <p:bldP build="whole" bldLvl="1" animBg="1" rev="0" advAuto="0" spid="181" grpId="2"/>
      <p:bldP build="whole" bldLvl="1" animBg="1" rev="0" advAuto="0" spid="185" grpId="5"/>
      <p:bldP build="whole" bldLvl="1" animBg="1" rev="0" advAuto="0" spid="182" grpId="6"/>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le 1"/>
          <p:cNvSpPr txBox="1"/>
          <p:nvPr>
            <p:ph type="title"/>
          </p:nvPr>
        </p:nvSpPr>
        <p:spPr>
          <a:xfrm>
            <a:off x="5504679" y="3340534"/>
            <a:ext cx="2770032" cy="2236017"/>
          </a:xfrm>
          <a:prstGeom prst="rect">
            <a:avLst/>
          </a:prstGeom>
        </p:spPr>
        <p:txBody>
          <a:bodyPr/>
          <a:lstStyle>
            <a:lvl1pPr algn="ctr">
              <a:defRPr u="sng">
                <a:solidFill>
                  <a:srgbClr val="00B050"/>
                </a:solidFill>
              </a:defRPr>
            </a:lvl1pPr>
          </a:lstStyle>
          <a:p>
            <a:pPr/>
            <a:r>
              <a:t>Creating Spring time pictures</a:t>
            </a:r>
          </a:p>
        </p:txBody>
      </p:sp>
      <p:pic>
        <p:nvPicPr>
          <p:cNvPr id="190" name="Content Placeholder 5" descr="Content Placeholder 5"/>
          <p:cNvPicPr>
            <a:picLocks noChangeAspect="1"/>
          </p:cNvPicPr>
          <p:nvPr/>
        </p:nvPicPr>
        <p:blipFill>
          <a:blip r:embed="rId2">
            <a:extLst/>
          </a:blip>
          <a:stretch>
            <a:fillRect/>
          </a:stretch>
        </p:blipFill>
        <p:spPr>
          <a:xfrm rot="5400000">
            <a:off x="-22202" y="617554"/>
            <a:ext cx="3263491" cy="2447616"/>
          </a:xfrm>
          <a:prstGeom prst="rect">
            <a:avLst/>
          </a:prstGeom>
          <a:ln w="12700">
            <a:miter lim="400000"/>
          </a:ln>
        </p:spPr>
      </p:pic>
      <p:pic>
        <p:nvPicPr>
          <p:cNvPr id="191" name="Content Placeholder 7" descr="Content Placeholder 7"/>
          <p:cNvPicPr>
            <a:picLocks noChangeAspect="1"/>
          </p:cNvPicPr>
          <p:nvPr/>
        </p:nvPicPr>
        <p:blipFill>
          <a:blip r:embed="rId3">
            <a:extLst/>
          </a:blip>
          <a:stretch>
            <a:fillRect/>
          </a:stretch>
        </p:blipFill>
        <p:spPr>
          <a:xfrm rot="5400000">
            <a:off x="2572355" y="2434463"/>
            <a:ext cx="3256744" cy="2442558"/>
          </a:xfrm>
          <a:prstGeom prst="rect">
            <a:avLst/>
          </a:prstGeom>
          <a:ln w="12700">
            <a:miter lim="400000"/>
          </a:ln>
        </p:spPr>
      </p:pic>
      <p:pic>
        <p:nvPicPr>
          <p:cNvPr id="192" name="Picture 9" descr="Picture 9"/>
          <p:cNvPicPr>
            <a:picLocks noChangeAspect="1"/>
          </p:cNvPicPr>
          <p:nvPr/>
        </p:nvPicPr>
        <p:blipFill>
          <a:blip r:embed="rId4">
            <a:extLst/>
          </a:blip>
          <a:stretch>
            <a:fillRect/>
          </a:stretch>
        </p:blipFill>
        <p:spPr>
          <a:xfrm flipV="1" rot="5400000">
            <a:off x="5189008" y="596154"/>
            <a:ext cx="3401373" cy="2551030"/>
          </a:xfrm>
          <a:prstGeom prst="rect">
            <a:avLst/>
          </a:prstGeom>
          <a:ln w="12700">
            <a:miter lim="400000"/>
          </a:ln>
        </p:spPr>
      </p:pic>
      <p:pic>
        <p:nvPicPr>
          <p:cNvPr id="193" name="Picture 11" descr="Picture 11"/>
          <p:cNvPicPr>
            <a:picLocks noChangeAspect="1"/>
          </p:cNvPicPr>
          <p:nvPr/>
        </p:nvPicPr>
        <p:blipFill>
          <a:blip r:embed="rId5">
            <a:extLst/>
          </a:blip>
          <a:stretch>
            <a:fillRect/>
          </a:stretch>
        </p:blipFill>
        <p:spPr>
          <a:xfrm rot="5400000">
            <a:off x="7871106" y="2406463"/>
            <a:ext cx="3514040" cy="2635531"/>
          </a:xfrm>
          <a:prstGeom prst="rect">
            <a:avLst/>
          </a:prstGeom>
          <a:ln w="12700">
            <a:miter lim="400000"/>
          </a:ln>
        </p:spPr>
      </p:pic>
      <p:pic>
        <p:nvPicPr>
          <p:cNvPr id="194" name="Picture 4" descr="Picture 4"/>
          <p:cNvPicPr>
            <a:picLocks noChangeAspect="1"/>
          </p:cNvPicPr>
          <p:nvPr/>
        </p:nvPicPr>
        <p:blipFill>
          <a:blip r:embed="rId6">
            <a:extLst/>
          </a:blip>
          <a:stretch>
            <a:fillRect/>
          </a:stretch>
        </p:blipFill>
        <p:spPr>
          <a:xfrm>
            <a:off x="0" y="5306290"/>
            <a:ext cx="12192000" cy="1551710"/>
          </a:xfrm>
          <a:prstGeom prst="rect">
            <a:avLst/>
          </a:prstGeom>
          <a:ln w="12700">
            <a:miter lim="400000"/>
          </a:ln>
        </p:spPr>
      </p:pic>
      <p:pic>
        <p:nvPicPr>
          <p:cNvPr id="195" name="Picture 3" descr="Picture 3"/>
          <p:cNvPicPr>
            <a:picLocks noChangeAspect="1"/>
          </p:cNvPicPr>
          <p:nvPr/>
        </p:nvPicPr>
        <p:blipFill>
          <a:blip r:embed="rId7">
            <a:extLst/>
          </a:blip>
          <a:stretch>
            <a:fillRect/>
          </a:stretch>
        </p:blipFill>
        <p:spPr>
          <a:xfrm rot="17927802">
            <a:off x="9984509" y="-59008"/>
            <a:ext cx="1852662" cy="2008910"/>
          </a:xfrm>
          <a:prstGeom prst="rect">
            <a:avLst/>
          </a:prstGeom>
          <a:ln w="12700">
            <a:miter lim="400000"/>
          </a:ln>
        </p:spPr>
      </p:pic>
      <p:sp>
        <p:nvSpPr>
          <p:cNvPr id="196" name="Title 1"/>
          <p:cNvSpPr txBox="1"/>
          <p:nvPr/>
        </p:nvSpPr>
        <p:spPr>
          <a:xfrm>
            <a:off x="2884867" y="0"/>
            <a:ext cx="2729313" cy="2241072"/>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a:lnSpc>
                <a:spcPct val="90000"/>
              </a:lnSpc>
              <a:defRPr sz="4400" u="sng">
                <a:solidFill>
                  <a:srgbClr val="00B050"/>
                </a:solidFill>
              </a:defRPr>
            </a:pPr>
            <a:r>
              <a:t>Art </a:t>
            </a:r>
          </a:p>
          <a:p>
            <a:pPr algn="ctr">
              <a:lnSpc>
                <a:spcPct val="90000"/>
              </a:lnSpc>
              <a:defRPr sz="4400" u="sng">
                <a:solidFill>
                  <a:srgbClr val="00B050"/>
                </a:solidFill>
              </a:defRPr>
            </a:pPr>
            <a:r>
              <a:t>&amp; </a:t>
            </a:r>
          </a:p>
          <a:p>
            <a:pPr algn="ctr">
              <a:lnSpc>
                <a:spcPct val="90000"/>
              </a:lnSpc>
              <a:defRPr sz="4400" u="sng">
                <a:solidFill>
                  <a:srgbClr val="00B050"/>
                </a:solidFill>
              </a:defRPr>
            </a:pPr>
            <a:r>
              <a:t>Crafts </a:t>
            </a:r>
          </a:p>
        </p:txBody>
      </p:sp>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96"/>
                                        </p:tgtEl>
                                        <p:attrNameLst>
                                          <p:attrName>style.visibility</p:attrName>
                                        </p:attrNameLst>
                                      </p:cBhvr>
                                      <p:to>
                                        <p:strVal val="visible"/>
                                      </p:to>
                                    </p:set>
                                    <p:anim calcmode="lin" valueType="num">
                                      <p:cBhvr>
                                        <p:cTn id="7" dur="1000" fill="hold"/>
                                        <p:tgtEl>
                                          <p:spTgt spid="196"/>
                                        </p:tgtEl>
                                        <p:attrNameLst>
                                          <p:attrName>ppt_x</p:attrName>
                                        </p:attrNameLst>
                                      </p:cBhvr>
                                      <p:tavLst>
                                        <p:tav tm="0">
                                          <p:val>
                                            <p:strVal val="#ppt_x"/>
                                          </p:val>
                                        </p:tav>
                                        <p:tav tm="100000">
                                          <p:val>
                                            <p:strVal val="#ppt_x"/>
                                          </p:val>
                                        </p:tav>
                                      </p:tavLst>
                                    </p:anim>
                                    <p:anim calcmode="lin" valueType="num">
                                      <p:cBhvr>
                                        <p:cTn id="8" dur="1000" fill="hold"/>
                                        <p:tgtEl>
                                          <p:spTgt spid="19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189"/>
                                        </p:tgtEl>
                                        <p:attrNameLst>
                                          <p:attrName>style.visibility</p:attrName>
                                        </p:attrNameLst>
                                      </p:cBhvr>
                                      <p:to>
                                        <p:strVal val="visible"/>
                                      </p:to>
                                    </p:set>
                                    <p:anim calcmode="lin" valueType="num">
                                      <p:cBhvr>
                                        <p:cTn id="12" dur="1000" fill="hold"/>
                                        <p:tgtEl>
                                          <p:spTgt spid="189"/>
                                        </p:tgtEl>
                                        <p:attrNameLst>
                                          <p:attrName>ppt_x</p:attrName>
                                        </p:attrNameLst>
                                      </p:cBhvr>
                                      <p:tavLst>
                                        <p:tav tm="0">
                                          <p:val>
                                            <p:strVal val="#ppt_x"/>
                                          </p:val>
                                        </p:tav>
                                        <p:tav tm="100000">
                                          <p:val>
                                            <p:strVal val="#ppt_x"/>
                                          </p:val>
                                        </p:tav>
                                      </p:tavLst>
                                    </p:anim>
                                    <p:anim calcmode="lin" valueType="num">
                                      <p:cBhvr>
                                        <p:cTn id="13" dur="1000" fill="hold"/>
                                        <p:tgtEl>
                                          <p:spTgt spid="18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Class="entr" nodeType="afterEffect" presetSubtype="4" presetID="2" grpId="3" fill="hold">
                                  <p:stCondLst>
                                    <p:cond delay="0"/>
                                  </p:stCondLst>
                                  <p:iterate type="el" backwards="0">
                                    <p:tmAbs val="0"/>
                                  </p:iterate>
                                  <p:childTnLst>
                                    <p:set>
                                      <p:cBhvr>
                                        <p:cTn id="16" fill="hold"/>
                                        <p:tgtEl>
                                          <p:spTgt spid="195"/>
                                        </p:tgtEl>
                                        <p:attrNameLst>
                                          <p:attrName>style.visibility</p:attrName>
                                        </p:attrNameLst>
                                      </p:cBhvr>
                                      <p:to>
                                        <p:strVal val="visible"/>
                                      </p:to>
                                    </p:set>
                                    <p:anim calcmode="lin" valueType="num">
                                      <p:cBhvr>
                                        <p:cTn id="17" dur="1000" fill="hold"/>
                                        <p:tgtEl>
                                          <p:spTgt spid="195"/>
                                        </p:tgtEl>
                                        <p:attrNameLst>
                                          <p:attrName>ppt_x</p:attrName>
                                        </p:attrNameLst>
                                      </p:cBhvr>
                                      <p:tavLst>
                                        <p:tav tm="0">
                                          <p:val>
                                            <p:strVal val="#ppt_x"/>
                                          </p:val>
                                        </p:tav>
                                        <p:tav tm="100000">
                                          <p:val>
                                            <p:strVal val="#ppt_x"/>
                                          </p:val>
                                        </p:tav>
                                      </p:tavLst>
                                    </p:anim>
                                    <p:anim calcmode="lin" valueType="num">
                                      <p:cBhvr>
                                        <p:cTn id="18" dur="1000" fill="hold"/>
                                        <p:tgtEl>
                                          <p:spTgt spid="19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6" presetID="2" grpId="4" fill="hold">
                                  <p:stCondLst>
                                    <p:cond delay="0"/>
                                  </p:stCondLst>
                                  <p:iterate type="el" backwards="0">
                                    <p:tmAbs val="0"/>
                                  </p:iterate>
                                  <p:childTnLst>
                                    <p:set>
                                      <p:cBhvr>
                                        <p:cTn id="22" fill="hold"/>
                                        <p:tgtEl>
                                          <p:spTgt spid="191"/>
                                        </p:tgtEl>
                                        <p:attrNameLst>
                                          <p:attrName>style.visibility</p:attrName>
                                        </p:attrNameLst>
                                      </p:cBhvr>
                                      <p:to>
                                        <p:strVal val="visible"/>
                                      </p:to>
                                    </p:set>
                                    <p:anim calcmode="lin" valueType="num">
                                      <p:cBhvr>
                                        <p:cTn id="23" dur="500" fill="hold"/>
                                        <p:tgtEl>
                                          <p:spTgt spid="191"/>
                                        </p:tgtEl>
                                        <p:attrNameLst>
                                          <p:attrName>ppt_x</p:attrName>
                                        </p:attrNameLst>
                                      </p:cBhvr>
                                      <p:tavLst>
                                        <p:tav tm="0">
                                          <p:val>
                                            <p:strVal val="1+#ppt_w/2"/>
                                          </p:val>
                                        </p:tav>
                                        <p:tav tm="100000">
                                          <p:val>
                                            <p:strVal val="#ppt_x"/>
                                          </p:val>
                                        </p:tav>
                                      </p:tavLst>
                                    </p:anim>
                                    <p:anim calcmode="lin" valueType="num">
                                      <p:cBhvr>
                                        <p:cTn id="24"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5" fill="hold">
                                  <p:stCondLst>
                                    <p:cond delay="0"/>
                                  </p:stCondLst>
                                  <p:iterate type="el" backwards="0">
                                    <p:tmAbs val="0"/>
                                  </p:iterate>
                                  <p:childTnLst>
                                    <p:set>
                                      <p:cBhvr>
                                        <p:cTn id="28" fill="hold"/>
                                        <p:tgtEl>
                                          <p:spTgt spid="193"/>
                                        </p:tgtEl>
                                        <p:attrNameLst>
                                          <p:attrName>style.visibility</p:attrName>
                                        </p:attrNameLst>
                                      </p:cBhvr>
                                      <p:to>
                                        <p:strVal val="visible"/>
                                      </p:to>
                                    </p:set>
                                    <p:anim calcmode="lin" valueType="num">
                                      <p:cBhvr>
                                        <p:cTn id="29" dur="500" fill="hold"/>
                                        <p:tgtEl>
                                          <p:spTgt spid="193"/>
                                        </p:tgtEl>
                                        <p:attrNameLst>
                                          <p:attrName>ppt_x</p:attrName>
                                        </p:attrNameLst>
                                      </p:cBhvr>
                                      <p:tavLst>
                                        <p:tav tm="0">
                                          <p:val>
                                            <p:strVal val="#ppt_x"/>
                                          </p:val>
                                        </p:tav>
                                        <p:tav tm="100000">
                                          <p:val>
                                            <p:strVal val="#ppt_x"/>
                                          </p:val>
                                        </p:tav>
                                      </p:tavLst>
                                    </p:anim>
                                    <p:anim calcmode="lin" valueType="num">
                                      <p:cBhvr>
                                        <p:cTn id="30" dur="500" fill="hold"/>
                                        <p:tgtEl>
                                          <p:spTgt spid="19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6" fill="hold">
                                  <p:stCondLst>
                                    <p:cond delay="0"/>
                                  </p:stCondLst>
                                  <p:iterate type="el" backwards="0">
                                    <p:tmAbs val="0"/>
                                  </p:iterate>
                                  <p:childTnLst>
                                    <p:set>
                                      <p:cBhvr>
                                        <p:cTn id="34" fill="hold"/>
                                        <p:tgtEl>
                                          <p:spTgt spid="190"/>
                                        </p:tgtEl>
                                        <p:attrNameLst>
                                          <p:attrName>style.visibility</p:attrName>
                                        </p:attrNameLst>
                                      </p:cBhvr>
                                      <p:to>
                                        <p:strVal val="visible"/>
                                      </p:to>
                                    </p:set>
                                    <p:anim calcmode="lin" valueType="num">
                                      <p:cBhvr>
                                        <p:cTn id="35" dur="500" fill="hold"/>
                                        <p:tgtEl>
                                          <p:spTgt spid="190"/>
                                        </p:tgtEl>
                                        <p:attrNameLst>
                                          <p:attrName>ppt_x</p:attrName>
                                        </p:attrNameLst>
                                      </p:cBhvr>
                                      <p:tavLst>
                                        <p:tav tm="0">
                                          <p:val>
                                            <p:strVal val="#ppt_x"/>
                                          </p:val>
                                        </p:tav>
                                        <p:tav tm="100000">
                                          <p:val>
                                            <p:strVal val="#ppt_x"/>
                                          </p:val>
                                        </p:tav>
                                      </p:tavLst>
                                    </p:anim>
                                    <p:anim calcmode="lin" valueType="num">
                                      <p:cBhvr>
                                        <p:cTn id="36" dur="500" fill="hold"/>
                                        <p:tgtEl>
                                          <p:spTgt spid="190"/>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3" presetID="2" grpId="7" fill="hold">
                                  <p:stCondLst>
                                    <p:cond delay="0"/>
                                  </p:stCondLst>
                                  <p:iterate type="el" backwards="0">
                                    <p:tmAbs val="0"/>
                                  </p:iterate>
                                  <p:childTnLst>
                                    <p:set>
                                      <p:cBhvr>
                                        <p:cTn id="40" fill="hold"/>
                                        <p:tgtEl>
                                          <p:spTgt spid="192"/>
                                        </p:tgtEl>
                                        <p:attrNameLst>
                                          <p:attrName>style.visibility</p:attrName>
                                        </p:attrNameLst>
                                      </p:cBhvr>
                                      <p:to>
                                        <p:strVal val="visible"/>
                                      </p:to>
                                    </p:set>
                                    <p:anim calcmode="lin" valueType="num">
                                      <p:cBhvr>
                                        <p:cTn id="41" dur="500" fill="hold"/>
                                        <p:tgtEl>
                                          <p:spTgt spid="192"/>
                                        </p:tgtEl>
                                        <p:attrNameLst>
                                          <p:attrName>ppt_x</p:attrName>
                                        </p:attrNameLst>
                                      </p:cBhvr>
                                      <p:tavLst>
                                        <p:tav tm="0">
                                          <p:val>
                                            <p:strVal val="1+#ppt_w/2"/>
                                          </p:val>
                                        </p:tav>
                                        <p:tav tm="100000">
                                          <p:val>
                                            <p:strVal val="#ppt_x"/>
                                          </p:val>
                                        </p:tav>
                                      </p:tavLst>
                                    </p:anim>
                                    <p:anim calcmode="lin" valueType="num">
                                      <p:cBhvr>
                                        <p:cTn id="42" dur="500" fill="hold"/>
                                        <p:tgtEl>
                                          <p:spTgt spid="1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 grpId="4"/>
      <p:bldP build="whole" bldLvl="1" animBg="1" rev="0" advAuto="0" spid="193" grpId="5"/>
      <p:bldP build="whole" bldLvl="1" animBg="1" rev="0" advAuto="0" spid="189" grpId="2"/>
      <p:bldP build="whole" bldLvl="1" animBg="1" rev="0" advAuto="0" spid="195" grpId="3"/>
      <p:bldP build="whole" bldLvl="1" animBg="1" rev="0" advAuto="0" spid="190" grpId="6"/>
      <p:bldP build="whole" bldLvl="1" animBg="1" rev="0" advAuto="0" spid="192" grpId="7"/>
      <p:bldP build="whole" bldLvl="1" animBg="1" rev="0" advAuto="0" spid="19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Title 1"/>
          <p:cNvSpPr txBox="1"/>
          <p:nvPr>
            <p:ph type="title"/>
          </p:nvPr>
        </p:nvSpPr>
        <p:spPr>
          <a:xfrm>
            <a:off x="184254" y="146184"/>
            <a:ext cx="6592910" cy="1325563"/>
          </a:xfrm>
          <a:prstGeom prst="rect">
            <a:avLst/>
          </a:prstGeom>
        </p:spPr>
        <p:txBody>
          <a:bodyPr/>
          <a:lstStyle>
            <a:lvl1pPr>
              <a:defRPr sz="5400" u="sng">
                <a:solidFill>
                  <a:srgbClr val="00B050"/>
                </a:solidFill>
              </a:defRPr>
            </a:lvl1pPr>
          </a:lstStyle>
          <a:p>
            <a:pPr/>
            <a:r>
              <a:t>Learning through play</a:t>
            </a:r>
          </a:p>
        </p:txBody>
      </p:sp>
      <p:pic>
        <p:nvPicPr>
          <p:cNvPr id="199" name="Content Placeholder 7" descr="Content Placeholder 7"/>
          <p:cNvPicPr>
            <a:picLocks noChangeAspect="1"/>
          </p:cNvPicPr>
          <p:nvPr/>
        </p:nvPicPr>
        <p:blipFill>
          <a:blip r:embed="rId2">
            <a:extLst/>
          </a:blip>
          <a:srcRect l="0" t="0" r="36150" b="0"/>
          <a:stretch>
            <a:fillRect/>
          </a:stretch>
        </p:blipFill>
        <p:spPr>
          <a:xfrm rot="5400000">
            <a:off x="9588331" y="161010"/>
            <a:ext cx="2093894" cy="2349276"/>
          </a:xfrm>
          <a:prstGeom prst="rect">
            <a:avLst/>
          </a:prstGeom>
          <a:ln w="12700">
            <a:miter lim="400000"/>
          </a:ln>
        </p:spPr>
      </p:pic>
      <p:pic>
        <p:nvPicPr>
          <p:cNvPr id="200" name="Content Placeholder 5" descr="Content Placeholder 5"/>
          <p:cNvPicPr>
            <a:picLocks noChangeAspect="1"/>
          </p:cNvPicPr>
          <p:nvPr/>
        </p:nvPicPr>
        <p:blipFill>
          <a:blip r:embed="rId3">
            <a:extLst/>
          </a:blip>
          <a:stretch>
            <a:fillRect/>
          </a:stretch>
        </p:blipFill>
        <p:spPr>
          <a:xfrm rot="5400000">
            <a:off x="2404928" y="2575042"/>
            <a:ext cx="3279426" cy="2459567"/>
          </a:xfrm>
          <a:prstGeom prst="rect">
            <a:avLst/>
          </a:prstGeom>
          <a:ln w="12700">
            <a:miter lim="400000"/>
          </a:ln>
        </p:spPr>
      </p:pic>
      <p:pic>
        <p:nvPicPr>
          <p:cNvPr id="201" name="Picture 12" descr="Picture 12"/>
          <p:cNvPicPr>
            <a:picLocks noChangeAspect="1"/>
          </p:cNvPicPr>
          <p:nvPr/>
        </p:nvPicPr>
        <p:blipFill>
          <a:blip r:embed="rId4">
            <a:extLst/>
          </a:blip>
          <a:stretch>
            <a:fillRect/>
          </a:stretch>
        </p:blipFill>
        <p:spPr>
          <a:xfrm rot="5400000">
            <a:off x="7597108" y="2662706"/>
            <a:ext cx="3279427" cy="2284242"/>
          </a:xfrm>
          <a:prstGeom prst="rect">
            <a:avLst/>
          </a:prstGeom>
          <a:ln w="12700">
            <a:miter lim="400000"/>
          </a:ln>
        </p:spPr>
      </p:pic>
      <p:pic>
        <p:nvPicPr>
          <p:cNvPr id="202" name="Picture 14" descr="Picture 14"/>
          <p:cNvPicPr>
            <a:picLocks noChangeAspect="1"/>
          </p:cNvPicPr>
          <p:nvPr/>
        </p:nvPicPr>
        <p:blipFill>
          <a:blip r:embed="rId5">
            <a:extLst/>
          </a:blip>
          <a:stretch>
            <a:fillRect/>
          </a:stretch>
        </p:blipFill>
        <p:spPr>
          <a:xfrm rot="5400000">
            <a:off x="5044899" y="1793332"/>
            <a:ext cx="3279426" cy="2459569"/>
          </a:xfrm>
          <a:prstGeom prst="rect">
            <a:avLst/>
          </a:prstGeom>
          <a:ln w="12700">
            <a:miter lim="400000"/>
          </a:ln>
        </p:spPr>
      </p:pic>
      <p:pic>
        <p:nvPicPr>
          <p:cNvPr id="203" name="Content Placeholder 5" descr="Content Placeholder 5"/>
          <p:cNvPicPr>
            <a:picLocks noChangeAspect="1"/>
          </p:cNvPicPr>
          <p:nvPr/>
        </p:nvPicPr>
        <p:blipFill>
          <a:blip r:embed="rId6">
            <a:extLst/>
          </a:blip>
          <a:stretch>
            <a:fillRect/>
          </a:stretch>
        </p:blipFill>
        <p:spPr>
          <a:xfrm rot="5400000">
            <a:off x="-248497" y="1793333"/>
            <a:ext cx="3279424" cy="2459568"/>
          </a:xfrm>
          <a:prstGeom prst="rect">
            <a:avLst/>
          </a:prstGeom>
          <a:ln w="12700">
            <a:miter lim="400000"/>
          </a:ln>
        </p:spPr>
      </p:pic>
      <p:pic>
        <p:nvPicPr>
          <p:cNvPr id="204" name="Picture 4" descr="Picture 4"/>
          <p:cNvPicPr>
            <a:picLocks noChangeAspect="1"/>
          </p:cNvPicPr>
          <p:nvPr/>
        </p:nvPicPr>
        <p:blipFill>
          <a:blip r:embed="rId7">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98"/>
                                        </p:tgtEl>
                                        <p:attrNameLst>
                                          <p:attrName>style.visibility</p:attrName>
                                        </p:attrNameLst>
                                      </p:cBhvr>
                                      <p:to>
                                        <p:strVal val="visible"/>
                                      </p:to>
                                    </p:set>
                                    <p:anim calcmode="lin" valueType="num">
                                      <p:cBhvr>
                                        <p:cTn id="7" dur="1000" fill="hold"/>
                                        <p:tgtEl>
                                          <p:spTgt spid="198"/>
                                        </p:tgtEl>
                                        <p:attrNameLst>
                                          <p:attrName>ppt_x</p:attrName>
                                        </p:attrNameLst>
                                      </p:cBhvr>
                                      <p:tavLst>
                                        <p:tav tm="0">
                                          <p:val>
                                            <p:strVal val="#ppt_x"/>
                                          </p:val>
                                        </p:tav>
                                        <p:tav tm="100000">
                                          <p:val>
                                            <p:strVal val="#ppt_x"/>
                                          </p:val>
                                        </p:tav>
                                      </p:tavLst>
                                    </p:anim>
                                    <p:anim calcmode="lin" valueType="num">
                                      <p:cBhvr>
                                        <p:cTn id="8"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2" presetID="2" grpId="2" fill="hold">
                                  <p:stCondLst>
                                    <p:cond delay="0"/>
                                  </p:stCondLst>
                                  <p:iterate type="el" backwards="0">
                                    <p:tmAbs val="0"/>
                                  </p:iterate>
                                  <p:childTnLst>
                                    <p:set>
                                      <p:cBhvr>
                                        <p:cTn id="12" fill="hold"/>
                                        <p:tgtEl>
                                          <p:spTgt spid="202"/>
                                        </p:tgtEl>
                                        <p:attrNameLst>
                                          <p:attrName>style.visibility</p:attrName>
                                        </p:attrNameLst>
                                      </p:cBhvr>
                                      <p:to>
                                        <p:strVal val="visible"/>
                                      </p:to>
                                    </p:set>
                                    <p:anim calcmode="lin" valueType="num">
                                      <p:cBhvr>
                                        <p:cTn id="13" dur="500" fill="hold"/>
                                        <p:tgtEl>
                                          <p:spTgt spid="202"/>
                                        </p:tgtEl>
                                        <p:attrNameLst>
                                          <p:attrName>ppt_x</p:attrName>
                                        </p:attrNameLst>
                                      </p:cBhvr>
                                      <p:tavLst>
                                        <p:tav tm="0">
                                          <p:val>
                                            <p:strVal val="0-#ppt_w/2"/>
                                          </p:val>
                                        </p:tav>
                                        <p:tav tm="100000">
                                          <p:val>
                                            <p:strVal val="#ppt_x"/>
                                          </p:val>
                                        </p:tav>
                                      </p:tavLst>
                                    </p:anim>
                                    <p:anim calcmode="lin" valueType="num">
                                      <p:cBhvr>
                                        <p:cTn id="14"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 grpId="3" fill="hold">
                                  <p:stCondLst>
                                    <p:cond delay="0"/>
                                  </p:stCondLst>
                                  <p:iterate type="el" backwards="0">
                                    <p:tmAbs val="0"/>
                                  </p:iterate>
                                  <p:childTnLst>
                                    <p:set>
                                      <p:cBhvr>
                                        <p:cTn id="18" fill="hold"/>
                                        <p:tgtEl>
                                          <p:spTgt spid="199"/>
                                        </p:tgtEl>
                                        <p:attrNameLst>
                                          <p:attrName>style.visibility</p:attrName>
                                        </p:attrNameLst>
                                      </p:cBhvr>
                                      <p:to>
                                        <p:strVal val="visible"/>
                                      </p:to>
                                    </p:set>
                                    <p:anim calcmode="lin" valueType="num">
                                      <p:cBhvr>
                                        <p:cTn id="19" dur="500" fill="hold"/>
                                        <p:tgtEl>
                                          <p:spTgt spid="199"/>
                                        </p:tgtEl>
                                        <p:attrNameLst>
                                          <p:attrName>ppt_x</p:attrName>
                                        </p:attrNameLst>
                                      </p:cBhvr>
                                      <p:tavLst>
                                        <p:tav tm="0">
                                          <p:val>
                                            <p:strVal val="1+#ppt_w/2"/>
                                          </p:val>
                                        </p:tav>
                                        <p:tav tm="100000">
                                          <p:val>
                                            <p:strVal val="#ppt_x"/>
                                          </p:val>
                                        </p:tav>
                                      </p:tavLst>
                                    </p:anim>
                                    <p:anim calcmode="lin" valueType="num">
                                      <p:cBhvr>
                                        <p:cTn id="20" dur="500" fill="hold"/>
                                        <p:tgtEl>
                                          <p:spTgt spid="19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200"/>
                                        </p:tgtEl>
                                        <p:attrNameLst>
                                          <p:attrName>style.visibility</p:attrName>
                                        </p:attrNameLst>
                                      </p:cBhvr>
                                      <p:to>
                                        <p:strVal val="visible"/>
                                      </p:to>
                                    </p:set>
                                    <p:anim calcmode="lin" valueType="num">
                                      <p:cBhvr>
                                        <p:cTn id="25" dur="500" fill="hold"/>
                                        <p:tgtEl>
                                          <p:spTgt spid="200"/>
                                        </p:tgtEl>
                                        <p:attrNameLst>
                                          <p:attrName>ppt_x</p:attrName>
                                        </p:attrNameLst>
                                      </p:cBhvr>
                                      <p:tavLst>
                                        <p:tav tm="0">
                                          <p:val>
                                            <p:strVal val="#ppt_x"/>
                                          </p:val>
                                        </p:tav>
                                        <p:tav tm="100000">
                                          <p:val>
                                            <p:strVal val="#ppt_x"/>
                                          </p:val>
                                        </p:tav>
                                      </p:tavLst>
                                    </p:anim>
                                    <p:anim calcmode="lin" valueType="num">
                                      <p:cBhvr>
                                        <p:cTn id="26" dur="500" fill="hold"/>
                                        <p:tgtEl>
                                          <p:spTgt spid="20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6" presetID="2" grpId="5" fill="hold">
                                  <p:stCondLst>
                                    <p:cond delay="0"/>
                                  </p:stCondLst>
                                  <p:iterate type="el" backwards="0">
                                    <p:tmAbs val="0"/>
                                  </p:iterate>
                                  <p:childTnLst>
                                    <p:set>
                                      <p:cBhvr>
                                        <p:cTn id="30" fill="hold"/>
                                        <p:tgtEl>
                                          <p:spTgt spid="203"/>
                                        </p:tgtEl>
                                        <p:attrNameLst>
                                          <p:attrName>style.visibility</p:attrName>
                                        </p:attrNameLst>
                                      </p:cBhvr>
                                      <p:to>
                                        <p:strVal val="visible"/>
                                      </p:to>
                                    </p:set>
                                    <p:anim calcmode="lin" valueType="num">
                                      <p:cBhvr>
                                        <p:cTn id="31" dur="500" fill="hold"/>
                                        <p:tgtEl>
                                          <p:spTgt spid="203"/>
                                        </p:tgtEl>
                                        <p:attrNameLst>
                                          <p:attrName>ppt_x</p:attrName>
                                        </p:attrNameLst>
                                      </p:cBhvr>
                                      <p:tavLst>
                                        <p:tav tm="0">
                                          <p:val>
                                            <p:strVal val="1+#ppt_w/2"/>
                                          </p:val>
                                        </p:tav>
                                        <p:tav tm="100000">
                                          <p:val>
                                            <p:strVal val="#ppt_x"/>
                                          </p:val>
                                        </p:tav>
                                      </p:tavLst>
                                    </p:anim>
                                    <p:anim calcmode="lin" valueType="num">
                                      <p:cBhvr>
                                        <p:cTn id="32"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9" presetID="2" grpId="6" fill="hold">
                                  <p:stCondLst>
                                    <p:cond delay="0"/>
                                  </p:stCondLst>
                                  <p:iterate type="el" backwards="0">
                                    <p:tmAbs val="0"/>
                                  </p:iterate>
                                  <p:childTnLst>
                                    <p:set>
                                      <p:cBhvr>
                                        <p:cTn id="36" fill="hold"/>
                                        <p:tgtEl>
                                          <p:spTgt spid="201"/>
                                        </p:tgtEl>
                                        <p:attrNameLst>
                                          <p:attrName>style.visibility</p:attrName>
                                        </p:attrNameLst>
                                      </p:cBhvr>
                                      <p:to>
                                        <p:strVal val="visible"/>
                                      </p:to>
                                    </p:set>
                                    <p:anim calcmode="lin" valueType="num">
                                      <p:cBhvr>
                                        <p:cTn id="37" dur="500" fill="hold"/>
                                        <p:tgtEl>
                                          <p:spTgt spid="201"/>
                                        </p:tgtEl>
                                        <p:attrNameLst>
                                          <p:attrName>ppt_x</p:attrName>
                                        </p:attrNameLst>
                                      </p:cBhvr>
                                      <p:tavLst>
                                        <p:tav tm="0">
                                          <p:val>
                                            <p:strVal val="0-#ppt_w/2"/>
                                          </p:val>
                                        </p:tav>
                                        <p:tav tm="100000">
                                          <p:val>
                                            <p:strVal val="#ppt_x"/>
                                          </p:val>
                                        </p:tav>
                                      </p:tavLst>
                                    </p:anim>
                                    <p:anim calcmode="lin" valueType="num">
                                      <p:cBhvr>
                                        <p:cTn id="38" dur="500" fill="hold"/>
                                        <p:tgtEl>
                                          <p:spTgt spid="2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 grpId="3"/>
      <p:bldP build="whole" bldLvl="1" animBg="1" rev="0" advAuto="0" spid="198" grpId="1"/>
      <p:bldP build="whole" bldLvl="1" animBg="1" rev="0" advAuto="0" spid="200" grpId="4"/>
      <p:bldP build="whole" bldLvl="1" animBg="1" rev="0" advAuto="0" spid="202" grpId="2"/>
      <p:bldP build="whole" bldLvl="1" animBg="1" rev="0" advAuto="0" spid="201" grpId="6"/>
      <p:bldP build="whole" bldLvl="1" animBg="1" rev="0" advAuto="0" spid="203" grpId="5"/>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itle 1"/>
          <p:cNvSpPr txBox="1"/>
          <p:nvPr>
            <p:ph type="title"/>
          </p:nvPr>
        </p:nvSpPr>
        <p:spPr>
          <a:xfrm>
            <a:off x="0" y="94668"/>
            <a:ext cx="12192000" cy="1325563"/>
          </a:xfrm>
          <a:prstGeom prst="rect">
            <a:avLst/>
          </a:prstGeom>
        </p:spPr>
        <p:txBody>
          <a:bodyPr/>
          <a:lstStyle>
            <a:lvl1pPr algn="ctr">
              <a:defRPr u="sng">
                <a:solidFill>
                  <a:srgbClr val="00B050"/>
                </a:solidFill>
              </a:defRPr>
            </a:lvl1pPr>
          </a:lstStyle>
          <a:p>
            <a:pPr/>
            <a:r>
              <a:t>Art &amp; Craft Activities </a:t>
            </a:r>
          </a:p>
        </p:txBody>
      </p:sp>
      <p:pic>
        <p:nvPicPr>
          <p:cNvPr id="207" name="Content Placeholder 5" descr="Content Placeholder 5"/>
          <p:cNvPicPr>
            <a:picLocks noChangeAspect="1"/>
          </p:cNvPicPr>
          <p:nvPr/>
        </p:nvPicPr>
        <p:blipFill>
          <a:blip r:embed="rId2">
            <a:extLst/>
          </a:blip>
          <a:stretch>
            <a:fillRect/>
          </a:stretch>
        </p:blipFill>
        <p:spPr>
          <a:xfrm rot="5400000">
            <a:off x="3186369" y="2900710"/>
            <a:ext cx="3070169" cy="2302627"/>
          </a:xfrm>
          <a:prstGeom prst="rect">
            <a:avLst/>
          </a:prstGeom>
          <a:ln w="12700">
            <a:miter lim="400000"/>
          </a:ln>
        </p:spPr>
      </p:pic>
      <p:pic>
        <p:nvPicPr>
          <p:cNvPr id="208" name="Content Placeholder 7" descr="Content Placeholder 7"/>
          <p:cNvPicPr>
            <a:picLocks noChangeAspect="1"/>
          </p:cNvPicPr>
          <p:nvPr/>
        </p:nvPicPr>
        <p:blipFill>
          <a:blip r:embed="rId3">
            <a:extLst/>
          </a:blip>
          <a:stretch>
            <a:fillRect/>
          </a:stretch>
        </p:blipFill>
        <p:spPr>
          <a:xfrm rot="5400000">
            <a:off x="-431415" y="755893"/>
            <a:ext cx="4511255" cy="3383440"/>
          </a:xfrm>
          <a:prstGeom prst="rect">
            <a:avLst/>
          </a:prstGeom>
          <a:ln w="12700">
            <a:miter lim="400000"/>
          </a:ln>
        </p:spPr>
      </p:pic>
      <p:pic>
        <p:nvPicPr>
          <p:cNvPr id="209" name="Picture 9" descr="Picture 9"/>
          <p:cNvPicPr>
            <a:picLocks noChangeAspect="1"/>
          </p:cNvPicPr>
          <p:nvPr/>
        </p:nvPicPr>
        <p:blipFill>
          <a:blip r:embed="rId4">
            <a:extLst/>
          </a:blip>
          <a:stretch>
            <a:fillRect/>
          </a:stretch>
        </p:blipFill>
        <p:spPr>
          <a:xfrm rot="5400000">
            <a:off x="5692128" y="1562785"/>
            <a:ext cx="3115295" cy="2336471"/>
          </a:xfrm>
          <a:prstGeom prst="rect">
            <a:avLst/>
          </a:prstGeom>
          <a:ln w="12700">
            <a:miter lim="400000"/>
          </a:ln>
        </p:spPr>
      </p:pic>
      <p:pic>
        <p:nvPicPr>
          <p:cNvPr id="210" name="Content Placeholder 5" descr="Content Placeholder 5"/>
          <p:cNvPicPr>
            <a:picLocks noChangeAspect="1"/>
          </p:cNvPicPr>
          <p:nvPr/>
        </p:nvPicPr>
        <p:blipFill>
          <a:blip r:embed="rId5">
            <a:extLst/>
          </a:blip>
          <a:stretch>
            <a:fillRect/>
          </a:stretch>
        </p:blipFill>
        <p:spPr>
          <a:xfrm rot="5400000">
            <a:off x="8055765" y="789754"/>
            <a:ext cx="4511254" cy="3383439"/>
          </a:xfrm>
          <a:prstGeom prst="rect">
            <a:avLst/>
          </a:prstGeom>
          <a:ln w="12700">
            <a:miter lim="400000"/>
          </a:ln>
        </p:spPr>
      </p:pic>
      <p:pic>
        <p:nvPicPr>
          <p:cNvPr id="211" name="Picture 4" descr="Picture 4"/>
          <p:cNvPicPr>
            <a:picLocks noChangeAspect="1"/>
          </p:cNvPicPr>
          <p:nvPr/>
        </p:nvPicPr>
        <p:blipFill>
          <a:blip r:embed="rId6">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06"/>
                                        </p:tgtEl>
                                        <p:attrNameLst>
                                          <p:attrName>style.visibility</p:attrName>
                                        </p:attrNameLst>
                                      </p:cBhvr>
                                      <p:to>
                                        <p:strVal val="visible"/>
                                      </p:to>
                                    </p:set>
                                    <p:animEffect filter="dissolve" transition="in">
                                      <p:cBhvr>
                                        <p:cTn id="7" dur="5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208"/>
                                        </p:tgtEl>
                                        <p:attrNameLst>
                                          <p:attrName>style.visibility</p:attrName>
                                        </p:attrNameLst>
                                      </p:cBhvr>
                                      <p:to>
                                        <p:strVal val="visible"/>
                                      </p:to>
                                    </p:set>
                                    <p:anim calcmode="lin" valueType="num">
                                      <p:cBhvr>
                                        <p:cTn id="12" dur="500" fill="hold"/>
                                        <p:tgtEl>
                                          <p:spTgt spid="208"/>
                                        </p:tgtEl>
                                        <p:attrNameLst>
                                          <p:attrName>ppt_x</p:attrName>
                                        </p:attrNameLst>
                                      </p:cBhvr>
                                      <p:tavLst>
                                        <p:tav tm="0">
                                          <p:val>
                                            <p:strVal val="#ppt_x"/>
                                          </p:val>
                                        </p:tav>
                                        <p:tav tm="100000">
                                          <p:val>
                                            <p:strVal val="#ppt_x"/>
                                          </p:val>
                                        </p:tav>
                                      </p:tavLst>
                                    </p:anim>
                                    <p:anim calcmode="lin" valueType="num">
                                      <p:cBhvr>
                                        <p:cTn id="13"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2" presetID="2" grpId="3" fill="hold">
                                  <p:stCondLst>
                                    <p:cond delay="0"/>
                                  </p:stCondLst>
                                  <p:iterate type="el" backwards="0">
                                    <p:tmAbs val="0"/>
                                  </p:iterate>
                                  <p:childTnLst>
                                    <p:set>
                                      <p:cBhvr>
                                        <p:cTn id="17" fill="hold"/>
                                        <p:tgtEl>
                                          <p:spTgt spid="209"/>
                                        </p:tgtEl>
                                        <p:attrNameLst>
                                          <p:attrName>style.visibility</p:attrName>
                                        </p:attrNameLst>
                                      </p:cBhvr>
                                      <p:to>
                                        <p:strVal val="visible"/>
                                      </p:to>
                                    </p:set>
                                    <p:anim calcmode="lin" valueType="num">
                                      <p:cBhvr>
                                        <p:cTn id="18" dur="500" fill="hold"/>
                                        <p:tgtEl>
                                          <p:spTgt spid="209"/>
                                        </p:tgtEl>
                                        <p:attrNameLst>
                                          <p:attrName>ppt_x</p:attrName>
                                        </p:attrNameLst>
                                      </p:cBhvr>
                                      <p:tavLst>
                                        <p:tav tm="0">
                                          <p:val>
                                            <p:strVal val="0-#ppt_w/2"/>
                                          </p:val>
                                        </p:tav>
                                        <p:tav tm="100000">
                                          <p:val>
                                            <p:strVal val="#ppt_x"/>
                                          </p:val>
                                        </p:tav>
                                      </p:tavLst>
                                    </p:anim>
                                    <p:anim calcmode="lin" valueType="num">
                                      <p:cBhvr>
                                        <p:cTn id="19"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2" presetID="2" grpId="4" fill="hold">
                                  <p:stCondLst>
                                    <p:cond delay="0"/>
                                  </p:stCondLst>
                                  <p:iterate type="el" backwards="0">
                                    <p:tmAbs val="0"/>
                                  </p:iterate>
                                  <p:childTnLst>
                                    <p:set>
                                      <p:cBhvr>
                                        <p:cTn id="23" fill="hold"/>
                                        <p:tgtEl>
                                          <p:spTgt spid="210"/>
                                        </p:tgtEl>
                                        <p:attrNameLst>
                                          <p:attrName>style.visibility</p:attrName>
                                        </p:attrNameLst>
                                      </p:cBhvr>
                                      <p:to>
                                        <p:strVal val="visible"/>
                                      </p:to>
                                    </p:set>
                                    <p:anim calcmode="lin" valueType="num">
                                      <p:cBhvr>
                                        <p:cTn id="24" dur="500" fill="hold"/>
                                        <p:tgtEl>
                                          <p:spTgt spid="210"/>
                                        </p:tgtEl>
                                        <p:attrNameLst>
                                          <p:attrName>ppt_x</p:attrName>
                                        </p:attrNameLst>
                                      </p:cBhvr>
                                      <p:tavLst>
                                        <p:tav tm="0">
                                          <p:val>
                                            <p:strVal val="1+#ppt_w/2"/>
                                          </p:val>
                                        </p:tav>
                                        <p:tav tm="100000">
                                          <p:val>
                                            <p:strVal val="#ppt_x"/>
                                          </p:val>
                                        </p:tav>
                                      </p:tavLst>
                                    </p:anim>
                                    <p:anim calcmode="lin" valueType="num">
                                      <p:cBhvr>
                                        <p:cTn id="25" dur="500" fill="hold"/>
                                        <p:tgtEl>
                                          <p:spTgt spid="21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9" presetID="2" grpId="5" fill="hold">
                                  <p:stCondLst>
                                    <p:cond delay="0"/>
                                  </p:stCondLst>
                                  <p:iterate type="el" backwards="0">
                                    <p:tmAbs val="0"/>
                                  </p:iterate>
                                  <p:childTnLst>
                                    <p:set>
                                      <p:cBhvr>
                                        <p:cTn id="29" fill="hold"/>
                                        <p:tgtEl>
                                          <p:spTgt spid="207"/>
                                        </p:tgtEl>
                                        <p:attrNameLst>
                                          <p:attrName>style.visibility</p:attrName>
                                        </p:attrNameLst>
                                      </p:cBhvr>
                                      <p:to>
                                        <p:strVal val="visible"/>
                                      </p:to>
                                    </p:set>
                                    <p:anim calcmode="lin" valueType="num">
                                      <p:cBhvr>
                                        <p:cTn id="30" dur="500" fill="hold"/>
                                        <p:tgtEl>
                                          <p:spTgt spid="207"/>
                                        </p:tgtEl>
                                        <p:attrNameLst>
                                          <p:attrName>ppt_x</p:attrName>
                                        </p:attrNameLst>
                                      </p:cBhvr>
                                      <p:tavLst>
                                        <p:tav tm="0">
                                          <p:val>
                                            <p:strVal val="0-#ppt_w/2"/>
                                          </p:val>
                                        </p:tav>
                                        <p:tav tm="100000">
                                          <p:val>
                                            <p:strVal val="#ppt_x"/>
                                          </p:val>
                                        </p:tav>
                                      </p:tavLst>
                                    </p:anim>
                                    <p:anim calcmode="lin" valueType="num">
                                      <p:cBhvr>
                                        <p:cTn id="31" dur="500" fill="hold"/>
                                        <p:tgtEl>
                                          <p:spTgt spid="2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 grpId="2"/>
      <p:bldP build="whole" bldLvl="1" animBg="1" rev="0" advAuto="0" spid="206" grpId="1"/>
      <p:bldP build="whole" bldLvl="1" animBg="1" rev="0" advAuto="0" spid="207" grpId="5"/>
      <p:bldP build="whole" bldLvl="1" animBg="1" rev="0" advAuto="0" spid="209" grpId="3"/>
      <p:bldP build="whole" bldLvl="1" animBg="1" rev="0" advAuto="0" spid="210" grpId="4"/>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Title 1"/>
          <p:cNvSpPr txBox="1"/>
          <p:nvPr>
            <p:ph type="title"/>
          </p:nvPr>
        </p:nvSpPr>
        <p:spPr>
          <a:xfrm>
            <a:off x="426076" y="146183"/>
            <a:ext cx="4570927" cy="4941167"/>
          </a:xfrm>
          <a:prstGeom prst="rect">
            <a:avLst/>
          </a:prstGeom>
        </p:spPr>
        <p:txBody>
          <a:bodyPr/>
          <a:lstStyle/>
          <a:p>
            <a:pPr algn="ctr">
              <a:defRPr>
                <a:solidFill>
                  <a:srgbClr val="00B050"/>
                </a:solidFill>
              </a:defRPr>
            </a:pPr>
            <a:r>
              <a:t>We Take Part in Enterprise Activities</a:t>
            </a:r>
            <a:br/>
            <a:br/>
            <a:r>
              <a:t>We sold tablet for the Christmas Fair </a:t>
            </a:r>
          </a:p>
        </p:txBody>
      </p:sp>
      <p:pic>
        <p:nvPicPr>
          <p:cNvPr id="214" name="Content Placeholder 5" descr="Content Placeholder 5"/>
          <p:cNvPicPr>
            <a:picLocks noChangeAspect="1"/>
          </p:cNvPicPr>
          <p:nvPr/>
        </p:nvPicPr>
        <p:blipFill>
          <a:blip r:embed="rId2">
            <a:extLst/>
          </a:blip>
          <a:stretch>
            <a:fillRect/>
          </a:stretch>
        </p:blipFill>
        <p:spPr>
          <a:xfrm rot="5400000">
            <a:off x="4498013" y="695488"/>
            <a:ext cx="4352926" cy="3264693"/>
          </a:xfrm>
          <a:prstGeom prst="rect">
            <a:avLst/>
          </a:prstGeom>
          <a:ln w="12700">
            <a:miter lim="400000"/>
          </a:ln>
        </p:spPr>
      </p:pic>
      <p:pic>
        <p:nvPicPr>
          <p:cNvPr id="215" name="Picture 4" descr="Picture 4"/>
          <p:cNvPicPr>
            <a:picLocks noChangeAspect="1"/>
          </p:cNvPicPr>
          <p:nvPr/>
        </p:nvPicPr>
        <p:blipFill>
          <a:blip r:embed="rId3">
            <a:extLst/>
          </a:blip>
          <a:stretch>
            <a:fillRect/>
          </a:stretch>
        </p:blipFill>
        <p:spPr>
          <a:xfrm>
            <a:off x="0" y="5306290"/>
            <a:ext cx="12192000" cy="1551710"/>
          </a:xfrm>
          <a:prstGeom prst="rect">
            <a:avLst/>
          </a:prstGeom>
          <a:ln w="12700">
            <a:miter lim="400000"/>
          </a:ln>
        </p:spPr>
      </p:pic>
      <p:pic>
        <p:nvPicPr>
          <p:cNvPr id="216" name="Content Placeholder 15" descr="Content Placeholder 15"/>
          <p:cNvPicPr>
            <a:picLocks noChangeAspect="1"/>
          </p:cNvPicPr>
          <p:nvPr/>
        </p:nvPicPr>
        <p:blipFill>
          <a:blip r:embed="rId4">
            <a:extLst/>
          </a:blip>
          <a:stretch>
            <a:fillRect/>
          </a:stretch>
        </p:blipFill>
        <p:spPr>
          <a:xfrm rot="5400000">
            <a:off x="7971293" y="2004197"/>
            <a:ext cx="4127071" cy="309530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3"/>
                                        </p:tgtEl>
                                        <p:attrNameLst>
                                          <p:attrName>style.visibility</p:attrName>
                                        </p:attrNameLst>
                                      </p:cBhvr>
                                      <p:to>
                                        <p:strVal val="visible"/>
                                      </p:to>
                                    </p:set>
                                    <p:animEffect filter="dissolve" transition="in">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214"/>
                                        </p:tgtEl>
                                        <p:attrNameLst>
                                          <p:attrName>style.visibility</p:attrName>
                                        </p:attrNameLst>
                                      </p:cBhvr>
                                      <p:to>
                                        <p:strVal val="visible"/>
                                      </p:to>
                                    </p:set>
                                    <p:anim calcmode="lin" valueType="num">
                                      <p:cBhvr>
                                        <p:cTn id="12" dur="500" fill="hold"/>
                                        <p:tgtEl>
                                          <p:spTgt spid="214"/>
                                        </p:tgtEl>
                                        <p:attrNameLst>
                                          <p:attrName>ppt_x</p:attrName>
                                        </p:attrNameLst>
                                      </p:cBhvr>
                                      <p:tavLst>
                                        <p:tav tm="0">
                                          <p:val>
                                            <p:strVal val="0-#ppt_w/2"/>
                                          </p:val>
                                        </p:tav>
                                        <p:tav tm="100000">
                                          <p:val>
                                            <p:strVal val="#ppt_x"/>
                                          </p:val>
                                        </p:tav>
                                      </p:tavLst>
                                    </p:anim>
                                    <p:anim calcmode="lin" valueType="num">
                                      <p:cBhvr>
                                        <p:cTn id="13" dur="500" fill="hold"/>
                                        <p:tgtEl>
                                          <p:spTgt spid="2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2" presetID="2" grpId="3" fill="hold">
                                  <p:stCondLst>
                                    <p:cond delay="0"/>
                                  </p:stCondLst>
                                  <p:iterate type="el" backwards="0">
                                    <p:tmAbs val="0"/>
                                  </p:iterate>
                                  <p:childTnLst>
                                    <p:set>
                                      <p:cBhvr>
                                        <p:cTn id="17" fill="hold"/>
                                        <p:tgtEl>
                                          <p:spTgt spid="216"/>
                                        </p:tgtEl>
                                        <p:attrNameLst>
                                          <p:attrName>style.visibility</p:attrName>
                                        </p:attrNameLst>
                                      </p:cBhvr>
                                      <p:to>
                                        <p:strVal val="visible"/>
                                      </p:to>
                                    </p:set>
                                    <p:anim calcmode="lin" valueType="num">
                                      <p:cBhvr>
                                        <p:cTn id="18" dur="500" fill="hold"/>
                                        <p:tgtEl>
                                          <p:spTgt spid="216"/>
                                        </p:tgtEl>
                                        <p:attrNameLst>
                                          <p:attrName>ppt_x</p:attrName>
                                        </p:attrNameLst>
                                      </p:cBhvr>
                                      <p:tavLst>
                                        <p:tav tm="0">
                                          <p:val>
                                            <p:strVal val="1+#ppt_w/2"/>
                                          </p:val>
                                        </p:tav>
                                        <p:tav tm="100000">
                                          <p:val>
                                            <p:strVal val="#ppt_x"/>
                                          </p:val>
                                        </p:tav>
                                      </p:tavLst>
                                    </p:anim>
                                    <p:anim calcmode="lin" valueType="num">
                                      <p:cBhvr>
                                        <p:cTn id="19" dur="500" fill="hold"/>
                                        <p:tgtEl>
                                          <p:spTgt spid="2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1"/>
      <p:bldP build="whole" bldLvl="1" animBg="1" rev="0" advAuto="0" spid="214" grpId="2"/>
      <p:bldP build="whole" bldLvl="1" animBg="1" rev="0" advAuto="0" spid="216" grpId="3"/>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itle 1"/>
          <p:cNvSpPr txBox="1"/>
          <p:nvPr>
            <p:ph type="title"/>
          </p:nvPr>
        </p:nvSpPr>
        <p:spPr>
          <a:xfrm>
            <a:off x="8462757" y="360610"/>
            <a:ext cx="3668753" cy="4941167"/>
          </a:xfrm>
          <a:prstGeom prst="rect">
            <a:avLst/>
          </a:prstGeom>
        </p:spPr>
        <p:txBody>
          <a:bodyPr/>
          <a:lstStyle>
            <a:lvl1pPr algn="ctr">
              <a:defRPr sz="3200">
                <a:solidFill>
                  <a:srgbClr val="00B050"/>
                </a:solidFill>
              </a:defRPr>
            </a:lvl1pPr>
          </a:lstStyle>
          <a:p>
            <a:pPr/>
            <a:r>
              <a:t>We picked apples on the school grounds, covered them in chocolate and sold them to raise money for the Rainforest Room. </a:t>
            </a:r>
          </a:p>
        </p:txBody>
      </p:sp>
      <p:pic>
        <p:nvPicPr>
          <p:cNvPr id="219" name="Content Placeholder 5" descr="Content Placeholder 5"/>
          <p:cNvPicPr>
            <a:picLocks noChangeAspect="1"/>
          </p:cNvPicPr>
          <p:nvPr/>
        </p:nvPicPr>
        <p:blipFill>
          <a:blip r:embed="rId2">
            <a:extLst/>
          </a:blip>
          <a:srcRect l="20317" t="0" r="0" b="14002"/>
          <a:stretch>
            <a:fillRect/>
          </a:stretch>
        </p:blipFill>
        <p:spPr>
          <a:xfrm rot="5400000">
            <a:off x="-256273" y="576844"/>
            <a:ext cx="3770900" cy="3052296"/>
          </a:xfrm>
          <a:prstGeom prst="rect">
            <a:avLst/>
          </a:prstGeom>
          <a:ln w="12700">
            <a:miter lim="400000"/>
          </a:ln>
        </p:spPr>
      </p:pic>
      <p:pic>
        <p:nvPicPr>
          <p:cNvPr id="220" name="Content Placeholder 7" descr="Content Placeholder 7"/>
          <p:cNvPicPr>
            <a:picLocks noChangeAspect="1"/>
          </p:cNvPicPr>
          <p:nvPr/>
        </p:nvPicPr>
        <p:blipFill>
          <a:blip r:embed="rId3">
            <a:extLst/>
          </a:blip>
          <a:srcRect l="13091" t="0" r="8504" b="0"/>
          <a:stretch>
            <a:fillRect/>
          </a:stretch>
        </p:blipFill>
        <p:spPr>
          <a:xfrm rot="5400000">
            <a:off x="3116255" y="1915977"/>
            <a:ext cx="3412906" cy="3367724"/>
          </a:xfrm>
          <a:prstGeom prst="rect">
            <a:avLst/>
          </a:prstGeom>
          <a:ln w="12700">
            <a:miter lim="400000"/>
          </a:ln>
        </p:spPr>
      </p:pic>
      <p:pic>
        <p:nvPicPr>
          <p:cNvPr id="221" name="Picture 9" descr="Picture 9"/>
          <p:cNvPicPr>
            <a:picLocks noChangeAspect="1"/>
          </p:cNvPicPr>
          <p:nvPr/>
        </p:nvPicPr>
        <p:blipFill>
          <a:blip r:embed="rId4">
            <a:extLst/>
          </a:blip>
          <a:srcRect l="11869" t="19140" r="4507" b="0"/>
          <a:stretch>
            <a:fillRect/>
          </a:stretch>
        </p:blipFill>
        <p:spPr>
          <a:xfrm rot="5400000">
            <a:off x="6127889" y="574291"/>
            <a:ext cx="2867476" cy="2079510"/>
          </a:xfrm>
          <a:prstGeom prst="rect">
            <a:avLst/>
          </a:prstGeom>
          <a:ln w="12700">
            <a:miter lim="400000"/>
          </a:ln>
        </p:spPr>
      </p:pic>
      <p:pic>
        <p:nvPicPr>
          <p:cNvPr id="222" name="Picture 4" descr="Picture 4"/>
          <p:cNvPicPr>
            <a:picLocks noChangeAspect="1"/>
          </p:cNvPicPr>
          <p:nvPr/>
        </p:nvPicPr>
        <p:blipFill>
          <a:blip r:embed="rId5">
            <a:extLst/>
          </a:blip>
          <a:stretch>
            <a:fillRect/>
          </a:stretch>
        </p:blipFill>
        <p:spPr>
          <a:xfrm>
            <a:off x="0" y="5306290"/>
            <a:ext cx="12192000" cy="1551710"/>
          </a:xfrm>
          <a:prstGeom prst="rect">
            <a:avLst/>
          </a:prstGeom>
          <a:ln w="12700">
            <a:miter lim="400000"/>
          </a:ln>
        </p:spPr>
      </p:pic>
      <p:pic>
        <p:nvPicPr>
          <p:cNvPr id="223" name="Picture 2" descr="Picture 2"/>
          <p:cNvPicPr>
            <a:picLocks noChangeAspect="1"/>
          </p:cNvPicPr>
          <p:nvPr/>
        </p:nvPicPr>
        <p:blipFill>
          <a:blip r:embed="rId6">
            <a:extLst/>
          </a:blip>
          <a:stretch>
            <a:fillRect/>
          </a:stretch>
        </p:blipFill>
        <p:spPr>
          <a:xfrm>
            <a:off x="10297134" y="4858039"/>
            <a:ext cx="1682730" cy="17687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18"/>
                                        </p:tgtEl>
                                        <p:attrNameLst>
                                          <p:attrName>style.visibility</p:attrName>
                                        </p:attrNameLst>
                                      </p:cBhvr>
                                      <p:to>
                                        <p:strVal val="visible"/>
                                      </p:to>
                                    </p:set>
                                    <p:animEffect filter="dissolve" transition="in">
                                      <p:cBhvr>
                                        <p:cTn id="7" dur="500"/>
                                        <p:tgtEl>
                                          <p:spTgt spid="218"/>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23"/>
                                        </p:tgtEl>
                                        <p:attrNameLst>
                                          <p:attrName>style.visibility</p:attrName>
                                        </p:attrNameLst>
                                      </p:cBhvr>
                                      <p:to>
                                        <p:strVal val="visible"/>
                                      </p:to>
                                    </p:set>
                                    <p:animEffect filter="dissolve" transition="in">
                                      <p:cBhvr>
                                        <p:cTn id="11" dur="500"/>
                                        <p:tgtEl>
                                          <p:spTgt spid="223"/>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2" presetID="2" grpId="3" fill="hold">
                                  <p:stCondLst>
                                    <p:cond delay="0"/>
                                  </p:stCondLst>
                                  <p:iterate type="el" backwards="0">
                                    <p:tmAbs val="0"/>
                                  </p:iterate>
                                  <p:childTnLst>
                                    <p:set>
                                      <p:cBhvr>
                                        <p:cTn id="15" fill="hold"/>
                                        <p:tgtEl>
                                          <p:spTgt spid="219"/>
                                        </p:tgtEl>
                                        <p:attrNameLst>
                                          <p:attrName>style.visibility</p:attrName>
                                        </p:attrNameLst>
                                      </p:cBhvr>
                                      <p:to>
                                        <p:strVal val="visible"/>
                                      </p:to>
                                    </p:set>
                                    <p:anim calcmode="lin" valueType="num">
                                      <p:cBhvr>
                                        <p:cTn id="16" dur="500" fill="hold"/>
                                        <p:tgtEl>
                                          <p:spTgt spid="219"/>
                                        </p:tgtEl>
                                        <p:attrNameLst>
                                          <p:attrName>ppt_x</p:attrName>
                                        </p:attrNameLst>
                                      </p:cBhvr>
                                      <p:tavLst>
                                        <p:tav tm="0">
                                          <p:val>
                                            <p:strVal val="0-#ppt_w/2"/>
                                          </p:val>
                                        </p:tav>
                                        <p:tav tm="100000">
                                          <p:val>
                                            <p:strVal val="#ppt_x"/>
                                          </p:val>
                                        </p:tav>
                                      </p:tavLst>
                                    </p:anim>
                                    <p:anim calcmode="lin" valueType="num">
                                      <p:cBhvr>
                                        <p:cTn id="17" dur="500" fill="hold"/>
                                        <p:tgtEl>
                                          <p:spTgt spid="2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 grpId="4" fill="hold">
                                  <p:stCondLst>
                                    <p:cond delay="0"/>
                                  </p:stCondLst>
                                  <p:iterate type="el" backwards="0">
                                    <p:tmAbs val="0"/>
                                  </p:iterate>
                                  <p:childTnLst>
                                    <p:set>
                                      <p:cBhvr>
                                        <p:cTn id="21" fill="hold"/>
                                        <p:tgtEl>
                                          <p:spTgt spid="221"/>
                                        </p:tgtEl>
                                        <p:attrNameLst>
                                          <p:attrName>style.visibility</p:attrName>
                                        </p:attrNameLst>
                                      </p:cBhvr>
                                      <p:to>
                                        <p:strVal val="visible"/>
                                      </p:to>
                                    </p:set>
                                    <p:anim calcmode="lin" valueType="num">
                                      <p:cBhvr>
                                        <p:cTn id="22" dur="500" fill="hold"/>
                                        <p:tgtEl>
                                          <p:spTgt spid="221"/>
                                        </p:tgtEl>
                                        <p:attrNameLst>
                                          <p:attrName>ppt_x</p:attrName>
                                        </p:attrNameLst>
                                      </p:cBhvr>
                                      <p:tavLst>
                                        <p:tav tm="0">
                                          <p:val>
                                            <p:strVal val="0-#ppt_w/2"/>
                                          </p:val>
                                        </p:tav>
                                        <p:tav tm="100000">
                                          <p:val>
                                            <p:strVal val="#ppt_x"/>
                                          </p:val>
                                        </p:tav>
                                      </p:tavLst>
                                    </p:anim>
                                    <p:anim calcmode="lin" valueType="num">
                                      <p:cBhvr>
                                        <p:cTn id="23" dur="500" fill="hold"/>
                                        <p:tgtEl>
                                          <p:spTgt spid="22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3" presetID="2" grpId="5" fill="hold">
                                  <p:stCondLst>
                                    <p:cond delay="0"/>
                                  </p:stCondLst>
                                  <p:iterate type="el" backwards="0">
                                    <p:tmAbs val="0"/>
                                  </p:iterate>
                                  <p:childTnLst>
                                    <p:set>
                                      <p:cBhvr>
                                        <p:cTn id="27" fill="hold"/>
                                        <p:tgtEl>
                                          <p:spTgt spid="220"/>
                                        </p:tgtEl>
                                        <p:attrNameLst>
                                          <p:attrName>style.visibility</p:attrName>
                                        </p:attrNameLst>
                                      </p:cBhvr>
                                      <p:to>
                                        <p:strVal val="visible"/>
                                      </p:to>
                                    </p:set>
                                    <p:anim calcmode="lin" valueType="num">
                                      <p:cBhvr>
                                        <p:cTn id="28" dur="500" fill="hold"/>
                                        <p:tgtEl>
                                          <p:spTgt spid="220"/>
                                        </p:tgtEl>
                                        <p:attrNameLst>
                                          <p:attrName>ppt_x</p:attrName>
                                        </p:attrNameLst>
                                      </p:cBhvr>
                                      <p:tavLst>
                                        <p:tav tm="0">
                                          <p:val>
                                            <p:strVal val="1+#ppt_w/2"/>
                                          </p:val>
                                        </p:tav>
                                        <p:tav tm="100000">
                                          <p:val>
                                            <p:strVal val="#ppt_x"/>
                                          </p:val>
                                        </p:tav>
                                      </p:tavLst>
                                    </p:anim>
                                    <p:anim calcmode="lin" valueType="num">
                                      <p:cBhvr>
                                        <p:cTn id="29" dur="500" fill="hold"/>
                                        <p:tgtEl>
                                          <p:spTgt spid="2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3"/>
      <p:bldP build="whole" bldLvl="1" animBg="1" rev="0" advAuto="0" spid="221" grpId="4"/>
      <p:bldP build="whole" bldLvl="1" animBg="1" rev="0" advAuto="0" spid="220" grpId="5"/>
      <p:bldP build="whole" bldLvl="1" animBg="1" rev="0" advAuto="0" spid="218" grpId="1"/>
      <p:bldP build="whole" bldLvl="1" animBg="1" rev="0" advAuto="0" spid="223"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Title 1"/>
          <p:cNvSpPr txBox="1"/>
          <p:nvPr>
            <p:ph type="title"/>
          </p:nvPr>
        </p:nvSpPr>
        <p:spPr>
          <a:xfrm>
            <a:off x="241480" y="0"/>
            <a:ext cx="9107131" cy="1325563"/>
          </a:xfrm>
          <a:prstGeom prst="rect">
            <a:avLst/>
          </a:prstGeom>
        </p:spPr>
        <p:txBody>
          <a:bodyPr/>
          <a:lstStyle>
            <a:lvl1pPr>
              <a:defRPr u="sng">
                <a:solidFill>
                  <a:srgbClr val="00B050"/>
                </a:solidFill>
              </a:defRPr>
            </a:lvl1pPr>
          </a:lstStyle>
          <a:p>
            <a:pPr/>
            <a:r>
              <a:t>Why Nurture Rooms are Important</a:t>
            </a:r>
          </a:p>
        </p:txBody>
      </p:sp>
      <p:sp>
        <p:nvSpPr>
          <p:cNvPr id="101" name="Content Placeholder 2"/>
          <p:cNvSpPr txBox="1"/>
          <p:nvPr>
            <p:ph type="body" sz="quarter" idx="1"/>
          </p:nvPr>
        </p:nvSpPr>
        <p:spPr>
          <a:xfrm>
            <a:off x="6901843" y="1165450"/>
            <a:ext cx="4983051" cy="1930972"/>
          </a:xfrm>
          <a:prstGeom prst="rect">
            <a:avLst/>
          </a:prstGeom>
        </p:spPr>
        <p:txBody>
          <a:bodyPr/>
          <a:lstStyle>
            <a:lvl1pPr marL="0" indent="0" algn="ctr" defTabSz="905255">
              <a:lnSpc>
                <a:spcPct val="81000"/>
              </a:lnSpc>
              <a:spcBef>
                <a:spcPts val="900"/>
              </a:spcBef>
              <a:buSzTx/>
              <a:buNone/>
              <a:defRPr sz="2772">
                <a:solidFill>
                  <a:srgbClr val="41DF67"/>
                </a:solidFill>
              </a:defRPr>
            </a:lvl1pPr>
          </a:lstStyle>
          <a:p>
            <a:pPr/>
            <a:r>
              <a:t>For some children, being a member of a large class in school can present difficulties. For a number of reasons, children may have difficulty settling in school. </a:t>
            </a:r>
          </a:p>
        </p:txBody>
      </p:sp>
      <p:sp>
        <p:nvSpPr>
          <p:cNvPr id="102" name="Content Placeholder 2"/>
          <p:cNvSpPr txBox="1"/>
          <p:nvPr/>
        </p:nvSpPr>
        <p:spPr>
          <a:xfrm>
            <a:off x="199653" y="2300714"/>
            <a:ext cx="6250547" cy="263312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defTabSz="905255">
              <a:lnSpc>
                <a:spcPct val="90000"/>
              </a:lnSpc>
              <a:spcBef>
                <a:spcPts val="900"/>
              </a:spcBef>
              <a:defRPr sz="2772">
                <a:solidFill>
                  <a:srgbClr val="41DF67"/>
                </a:solidFill>
              </a:defRPr>
            </a:lvl1pPr>
          </a:lstStyle>
          <a:p>
            <a:pPr/>
            <a:r>
              <a:t>Nurture groups are a short-term, focused intervention for children with particular social, emotional and behavioural difficulties which are creating a barrier to learning within a mainstream class. </a:t>
            </a:r>
          </a:p>
        </p:txBody>
      </p:sp>
      <p:sp>
        <p:nvSpPr>
          <p:cNvPr id="103" name="Content Placeholder 2"/>
          <p:cNvSpPr txBox="1"/>
          <p:nvPr/>
        </p:nvSpPr>
        <p:spPr>
          <a:xfrm>
            <a:off x="6316014" y="3808874"/>
            <a:ext cx="5875986" cy="175152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defTabSz="740663">
              <a:lnSpc>
                <a:spcPct val="90000"/>
              </a:lnSpc>
              <a:spcBef>
                <a:spcPts val="800"/>
              </a:spcBef>
              <a:defRPr sz="2268">
                <a:solidFill>
                  <a:srgbClr val="41DF67"/>
                </a:solidFill>
              </a:defRPr>
            </a:lvl1pPr>
          </a:lstStyle>
          <a:p>
            <a:pPr/>
            <a:r>
              <a:t>It has been shown that some children can benefit from the support that a nurture room can offer. In Blackfriars this would be the Rainforest Room.  </a:t>
            </a:r>
          </a:p>
        </p:txBody>
      </p:sp>
      <p:pic>
        <p:nvPicPr>
          <p:cNvPr id="104" name="Picture 4" descr="Picture 4"/>
          <p:cNvPicPr>
            <a:picLocks noChangeAspect="1"/>
          </p:cNvPicPr>
          <p:nvPr/>
        </p:nvPicPr>
        <p:blipFill>
          <a:blip r:embed="rId2">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00"/>
                                        </p:tgtEl>
                                        <p:attrNameLst>
                                          <p:attrName>style.visibility</p:attrName>
                                        </p:attrNameLst>
                                      </p:cBhvr>
                                      <p:to>
                                        <p:strVal val="visible"/>
                                      </p:to>
                                    </p:set>
                                    <p:anim calcmode="lin" valueType="num">
                                      <p:cBhvr>
                                        <p:cTn id="7" dur="1000" fill="hold"/>
                                        <p:tgtEl>
                                          <p:spTgt spid="100"/>
                                        </p:tgtEl>
                                        <p:attrNameLst>
                                          <p:attrName>ppt_x</p:attrName>
                                        </p:attrNameLst>
                                      </p:cBhvr>
                                      <p:tavLst>
                                        <p:tav tm="0">
                                          <p:val>
                                            <p:strVal val="#ppt_x"/>
                                          </p:val>
                                        </p:tav>
                                        <p:tav tm="100000">
                                          <p:val>
                                            <p:strVal val="#ppt_x"/>
                                          </p:val>
                                        </p:tav>
                                      </p:tavLst>
                                    </p:anim>
                                    <p:anim calcmode="lin" valueType="num">
                                      <p:cBhvr>
                                        <p:cTn id="8"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01">
                                            <p:bg/>
                                          </p:spTgt>
                                        </p:tgtEl>
                                        <p:attrNameLst>
                                          <p:attrName>style.visibility</p:attrName>
                                        </p:attrNameLst>
                                      </p:cBhvr>
                                      <p:to>
                                        <p:strVal val="visible"/>
                                      </p:to>
                                    </p:set>
                                    <p:anim calcmode="lin" valueType="num">
                                      <p:cBhvr>
                                        <p:cTn id="13" dur="1000" fill="hold"/>
                                        <p:tgtEl>
                                          <p:spTgt spid="101">
                                            <p:bg/>
                                          </p:spTgt>
                                        </p:tgtEl>
                                        <p:attrNameLst>
                                          <p:attrName>ppt_x</p:attrName>
                                        </p:attrNameLst>
                                      </p:cBhvr>
                                      <p:tavLst>
                                        <p:tav tm="0">
                                          <p:val>
                                            <p:strVal val="#ppt_x"/>
                                          </p:val>
                                        </p:tav>
                                        <p:tav tm="100000">
                                          <p:val>
                                            <p:strVal val="#ppt_x"/>
                                          </p:val>
                                        </p:tav>
                                      </p:tavLst>
                                    </p:anim>
                                    <p:anim calcmode="lin" valueType="num">
                                      <p:cBhvr>
                                        <p:cTn id="14" dur="1000" fill="hold"/>
                                        <p:tgtEl>
                                          <p:spTgt spid="101">
                                            <p:bg/>
                                          </p:spTgt>
                                        </p:tgtEl>
                                        <p:attrNameLst>
                                          <p:attrName>ppt_y</p:attrName>
                                        </p:attrNameLst>
                                      </p:cBhvr>
                                      <p:tavLst>
                                        <p:tav tm="0">
                                          <p:val>
                                            <p:strVal val="1+#ppt_h/2"/>
                                          </p:val>
                                        </p:tav>
                                        <p:tav tm="100000">
                                          <p:val>
                                            <p:strVal val="#ppt_y"/>
                                          </p:val>
                                        </p:tav>
                                      </p:tavLst>
                                    </p:anim>
                                  </p:childTnLst>
                                </p:cTn>
                              </p:par>
                              <p:par>
                                <p:cTn id="15" presetClass="entr" nodeType="withEffect" presetSubtype="4" presetID="2" grpId="2" fill="hold">
                                  <p:stCondLst>
                                    <p:cond delay="0"/>
                                  </p:stCondLst>
                                  <p:iterate type="el" backwards="0">
                                    <p:tmAbs val="0"/>
                                  </p:iterate>
                                  <p:childTnLst>
                                    <p:set>
                                      <p:cBhvr>
                                        <p:cTn id="16" fill="hold"/>
                                        <p:tgtEl>
                                          <p:spTgt spid="101">
                                            <p:txEl>
                                              <p:pRg st="0" end="0"/>
                                            </p:txEl>
                                          </p:spTgt>
                                        </p:tgtEl>
                                        <p:attrNameLst>
                                          <p:attrName>style.visibility</p:attrName>
                                        </p:attrNameLst>
                                      </p:cBhvr>
                                      <p:to>
                                        <p:strVal val="visible"/>
                                      </p:to>
                                    </p:set>
                                    <p:anim calcmode="lin" valueType="num">
                                      <p:cBhvr>
                                        <p:cTn id="17" dur="10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3" fill="hold">
                                  <p:stCondLst>
                                    <p:cond delay="0"/>
                                  </p:stCondLst>
                                  <p:iterate type="el" backwards="0">
                                    <p:tmAbs val="0"/>
                                  </p:iterate>
                                  <p:childTnLst>
                                    <p:set>
                                      <p:cBhvr>
                                        <p:cTn id="22" fill="hold"/>
                                        <p:tgtEl>
                                          <p:spTgt spid="102"/>
                                        </p:tgtEl>
                                        <p:attrNameLst>
                                          <p:attrName>style.visibility</p:attrName>
                                        </p:attrNameLst>
                                      </p:cBhvr>
                                      <p:to>
                                        <p:strVal val="visible"/>
                                      </p:to>
                                    </p:set>
                                    <p:anim calcmode="lin" valueType="num">
                                      <p:cBhvr>
                                        <p:cTn id="23" dur="1000" fill="hold"/>
                                        <p:tgtEl>
                                          <p:spTgt spid="102"/>
                                        </p:tgtEl>
                                        <p:attrNameLst>
                                          <p:attrName>ppt_x</p:attrName>
                                        </p:attrNameLst>
                                      </p:cBhvr>
                                      <p:tavLst>
                                        <p:tav tm="0">
                                          <p:val>
                                            <p:strVal val="#ppt_x"/>
                                          </p:val>
                                        </p:tav>
                                        <p:tav tm="100000">
                                          <p:val>
                                            <p:strVal val="#ppt_x"/>
                                          </p:val>
                                        </p:tav>
                                      </p:tavLst>
                                    </p:anim>
                                    <p:anim calcmode="lin" valueType="num">
                                      <p:cBhvr>
                                        <p:cTn id="24" dur="10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4" fill="hold">
                                  <p:stCondLst>
                                    <p:cond delay="0"/>
                                  </p:stCondLst>
                                  <p:iterate type="el" backwards="0">
                                    <p:tmAbs val="0"/>
                                  </p:iterate>
                                  <p:childTnLst>
                                    <p:set>
                                      <p:cBhvr>
                                        <p:cTn id="28" fill="hold"/>
                                        <p:tgtEl>
                                          <p:spTgt spid="103"/>
                                        </p:tgtEl>
                                        <p:attrNameLst>
                                          <p:attrName>style.visibility</p:attrName>
                                        </p:attrNameLst>
                                      </p:cBhvr>
                                      <p:to>
                                        <p:strVal val="visible"/>
                                      </p:to>
                                    </p:set>
                                    <p:anim calcmode="lin" valueType="num">
                                      <p:cBhvr>
                                        <p:cTn id="29" dur="1000" fill="hold"/>
                                        <p:tgtEl>
                                          <p:spTgt spid="103"/>
                                        </p:tgtEl>
                                        <p:attrNameLst>
                                          <p:attrName>ppt_x</p:attrName>
                                        </p:attrNameLst>
                                      </p:cBhvr>
                                      <p:tavLst>
                                        <p:tav tm="0">
                                          <p:val>
                                            <p:strVal val="#ppt_x"/>
                                          </p:val>
                                        </p:tav>
                                        <p:tav tm="100000">
                                          <p:val>
                                            <p:strVal val="#ppt_x"/>
                                          </p:val>
                                        </p:tav>
                                      </p:tavLst>
                                    </p:anim>
                                    <p:anim calcmode="lin" valueType="num">
                                      <p:cBhvr>
                                        <p:cTn id="30" dur="10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0" grpId="1"/>
      <p:bldP build="whole" bldLvl="1" animBg="1" rev="0" advAuto="0" spid="102" grpId="3"/>
      <p:bldP build="p" bldLvl="1" animBg="1" rev="0" advAuto="0" spid="101" grpId="2"/>
      <p:bldP build="whole" bldLvl="1" animBg="1" rev="0" advAuto="0" spid="103" grpId="4"/>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Title 1"/>
          <p:cNvSpPr txBox="1"/>
          <p:nvPr>
            <p:ph type="title"/>
          </p:nvPr>
        </p:nvSpPr>
        <p:spPr>
          <a:xfrm>
            <a:off x="232892" y="123126"/>
            <a:ext cx="8602014" cy="1325563"/>
          </a:xfrm>
          <a:prstGeom prst="rect">
            <a:avLst/>
          </a:prstGeom>
        </p:spPr>
        <p:txBody>
          <a:bodyPr/>
          <a:lstStyle/>
          <a:p>
            <a:pPr algn="ctr" defTabSz="877823">
              <a:defRPr sz="4224" u="sng">
                <a:solidFill>
                  <a:srgbClr val="00B050"/>
                </a:solidFill>
              </a:defRPr>
            </a:pPr>
            <a:r>
              <a:t>Partnership with Parents/Carers</a:t>
            </a:r>
            <a:br/>
          </a:p>
        </p:txBody>
      </p:sp>
      <p:sp>
        <p:nvSpPr>
          <p:cNvPr id="226" name="Content Placeholder 2"/>
          <p:cNvSpPr txBox="1"/>
          <p:nvPr>
            <p:ph type="body" sz="half" idx="1"/>
          </p:nvPr>
        </p:nvSpPr>
        <p:spPr>
          <a:xfrm>
            <a:off x="451835" y="1122970"/>
            <a:ext cx="5181601" cy="4454177"/>
          </a:xfrm>
          <a:prstGeom prst="rect">
            <a:avLst/>
          </a:prstGeom>
        </p:spPr>
        <p:txBody>
          <a:bodyPr/>
          <a:lstStyle/>
          <a:p>
            <a:pPr marL="0" indent="0" algn="ctr">
              <a:lnSpc>
                <a:spcPct val="72000"/>
              </a:lnSpc>
              <a:buSzTx/>
              <a:buNone/>
              <a:defRPr sz="2500">
                <a:solidFill>
                  <a:srgbClr val="92D050"/>
                </a:solidFill>
              </a:defRPr>
            </a:pPr>
            <a:r>
              <a:t>Parental support is vital to a child’s progress and we recognise the importance of involving parents/carers in their child’s education. Together we explore how best to meet your child’s needs. Parents/carers are invited into the Nurture Room on a termly basis to see what their children have been doing and join in some activities.  Parents/carers also receive regular updates on their child’s progress and consulted about their child’s return to class on a full-time basis.</a:t>
            </a:r>
          </a:p>
          <a:p>
            <a:pPr marL="0" indent="0">
              <a:lnSpc>
                <a:spcPct val="72000"/>
              </a:lnSpc>
              <a:buSzTx/>
              <a:buNone/>
              <a:defRPr sz="2500">
                <a:solidFill>
                  <a:srgbClr val="92D050"/>
                </a:solidFill>
              </a:defRPr>
            </a:pPr>
            <a:r>
              <a:t> </a:t>
            </a:r>
          </a:p>
        </p:txBody>
      </p:sp>
      <p:pic>
        <p:nvPicPr>
          <p:cNvPr id="227" name="Content Placeholder 5" descr="Content Placeholder 5"/>
          <p:cNvPicPr>
            <a:picLocks noChangeAspect="1"/>
          </p:cNvPicPr>
          <p:nvPr/>
        </p:nvPicPr>
        <p:blipFill>
          <a:blip r:embed="rId2">
            <a:extLst/>
          </a:blip>
          <a:stretch>
            <a:fillRect/>
          </a:stretch>
        </p:blipFill>
        <p:spPr>
          <a:xfrm rot="5400000">
            <a:off x="5386027" y="1838329"/>
            <a:ext cx="4031281" cy="3023461"/>
          </a:xfrm>
          <a:prstGeom prst="rect">
            <a:avLst/>
          </a:prstGeom>
          <a:ln w="12700">
            <a:miter lim="400000"/>
          </a:ln>
        </p:spPr>
      </p:pic>
      <p:pic>
        <p:nvPicPr>
          <p:cNvPr id="228" name="Picture 7" descr="Picture 7"/>
          <p:cNvPicPr>
            <a:picLocks noChangeAspect="1"/>
          </p:cNvPicPr>
          <p:nvPr/>
        </p:nvPicPr>
        <p:blipFill>
          <a:blip r:embed="rId3">
            <a:extLst/>
          </a:blip>
          <a:stretch>
            <a:fillRect/>
          </a:stretch>
        </p:blipFill>
        <p:spPr>
          <a:xfrm rot="5400000">
            <a:off x="8558010" y="709115"/>
            <a:ext cx="3966695" cy="2975020"/>
          </a:xfrm>
          <a:prstGeom prst="rect">
            <a:avLst/>
          </a:prstGeom>
          <a:ln w="12700">
            <a:miter lim="400000"/>
          </a:ln>
        </p:spPr>
      </p:pic>
      <p:pic>
        <p:nvPicPr>
          <p:cNvPr id="229" name="Picture 4" descr="Picture 4"/>
          <p:cNvPicPr>
            <a:picLocks noChangeAspect="1"/>
          </p:cNvPicPr>
          <p:nvPr/>
        </p:nvPicPr>
        <p:blipFill>
          <a:blip r:embed="rId4">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25"/>
                                        </p:tgtEl>
                                        <p:attrNameLst>
                                          <p:attrName>style.visibility</p:attrName>
                                        </p:attrNameLst>
                                      </p:cBhvr>
                                      <p:to>
                                        <p:strVal val="visible"/>
                                      </p:to>
                                    </p:set>
                                    <p:anim calcmode="lin" valueType="num">
                                      <p:cBhvr>
                                        <p:cTn id="7" dur="1000" fill="hold"/>
                                        <p:tgtEl>
                                          <p:spTgt spid="225"/>
                                        </p:tgtEl>
                                        <p:attrNameLst>
                                          <p:attrName>ppt_x</p:attrName>
                                        </p:attrNameLst>
                                      </p:cBhvr>
                                      <p:tavLst>
                                        <p:tav tm="0">
                                          <p:val>
                                            <p:strVal val="#ppt_x"/>
                                          </p:val>
                                        </p:tav>
                                        <p:tav tm="100000">
                                          <p:val>
                                            <p:strVal val="#ppt_x"/>
                                          </p:val>
                                        </p:tav>
                                      </p:tavLst>
                                    </p:anim>
                                    <p:anim calcmode="lin" valueType="num">
                                      <p:cBhvr>
                                        <p:cTn id="8" dur="1000" fill="hold"/>
                                        <p:tgtEl>
                                          <p:spTgt spid="2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226">
                                            <p:bg/>
                                          </p:spTgt>
                                        </p:tgtEl>
                                        <p:attrNameLst>
                                          <p:attrName>style.visibility</p:attrName>
                                        </p:attrNameLst>
                                      </p:cBhvr>
                                      <p:to>
                                        <p:strVal val="visible"/>
                                      </p:to>
                                    </p:set>
                                    <p:anim calcmode="lin" valueType="num">
                                      <p:cBhvr>
                                        <p:cTn id="13" dur="1000" fill="hold"/>
                                        <p:tgtEl>
                                          <p:spTgt spid="226">
                                            <p:bg/>
                                          </p:spTgt>
                                        </p:tgtEl>
                                        <p:attrNameLst>
                                          <p:attrName>ppt_x</p:attrName>
                                        </p:attrNameLst>
                                      </p:cBhvr>
                                      <p:tavLst>
                                        <p:tav tm="0">
                                          <p:val>
                                            <p:strVal val="#ppt_x"/>
                                          </p:val>
                                        </p:tav>
                                        <p:tav tm="100000">
                                          <p:val>
                                            <p:strVal val="#ppt_x"/>
                                          </p:val>
                                        </p:tav>
                                      </p:tavLst>
                                    </p:anim>
                                    <p:anim calcmode="lin" valueType="num">
                                      <p:cBhvr>
                                        <p:cTn id="14" dur="1000" fill="hold"/>
                                        <p:tgtEl>
                                          <p:spTgt spid="226">
                                            <p:bg/>
                                          </p:spTgt>
                                        </p:tgtEl>
                                        <p:attrNameLst>
                                          <p:attrName>ppt_y</p:attrName>
                                        </p:attrNameLst>
                                      </p:cBhvr>
                                      <p:tavLst>
                                        <p:tav tm="0">
                                          <p:val>
                                            <p:strVal val="1+#ppt_h/2"/>
                                          </p:val>
                                        </p:tav>
                                        <p:tav tm="100000">
                                          <p:val>
                                            <p:strVal val="#ppt_y"/>
                                          </p:val>
                                        </p:tav>
                                      </p:tavLst>
                                    </p:anim>
                                  </p:childTnLst>
                                </p:cTn>
                              </p:par>
                              <p:par>
                                <p:cTn id="15" presetClass="entr" nodeType="withEffect" presetSubtype="4" presetID="2" grpId="2" fill="hold">
                                  <p:stCondLst>
                                    <p:cond delay="0"/>
                                  </p:stCondLst>
                                  <p:iterate type="el" backwards="0">
                                    <p:tmAbs val="0"/>
                                  </p:iterate>
                                  <p:childTnLst>
                                    <p:set>
                                      <p:cBhvr>
                                        <p:cTn id="16" fill="hold"/>
                                        <p:tgtEl>
                                          <p:spTgt spid="226">
                                            <p:txEl>
                                              <p:pRg st="0" end="0"/>
                                            </p:txEl>
                                          </p:spTgt>
                                        </p:tgtEl>
                                        <p:attrNameLst>
                                          <p:attrName>style.visibility</p:attrName>
                                        </p:attrNameLst>
                                      </p:cBhvr>
                                      <p:to>
                                        <p:strVal val="visible"/>
                                      </p:to>
                                    </p:set>
                                    <p:anim calcmode="lin" valueType="num">
                                      <p:cBhvr>
                                        <p:cTn id="17" dur="1000" fill="hold"/>
                                        <p:tgtEl>
                                          <p:spTgt spid="22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2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2" fill="hold">
                                  <p:stCondLst>
                                    <p:cond delay="0"/>
                                  </p:stCondLst>
                                  <p:iterate type="el" backwards="0">
                                    <p:tmAbs val="0"/>
                                  </p:iterate>
                                  <p:childTnLst>
                                    <p:set>
                                      <p:cBhvr>
                                        <p:cTn id="22" fill="hold"/>
                                        <p:tgtEl>
                                          <p:spTgt spid="226">
                                            <p:txEl>
                                              <p:pRg st="1" end="1"/>
                                            </p:txEl>
                                          </p:spTgt>
                                        </p:tgtEl>
                                        <p:attrNameLst>
                                          <p:attrName>style.visibility</p:attrName>
                                        </p:attrNameLst>
                                      </p:cBhvr>
                                      <p:to>
                                        <p:strVal val="visible"/>
                                      </p:to>
                                    </p:set>
                                    <p:anim calcmode="lin" valueType="num">
                                      <p:cBhvr>
                                        <p:cTn id="23" dur="1000" fill="hold"/>
                                        <p:tgtEl>
                                          <p:spTgt spid="226">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26">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Class="entr" nodeType="afterEffect" presetSubtype="12" presetID="2" grpId="3" fill="hold">
                                  <p:stCondLst>
                                    <p:cond delay="0"/>
                                  </p:stCondLst>
                                  <p:iterate type="el" backwards="0">
                                    <p:tmAbs val="0"/>
                                  </p:iterate>
                                  <p:childTnLst>
                                    <p:set>
                                      <p:cBhvr>
                                        <p:cTn id="27" fill="hold"/>
                                        <p:tgtEl>
                                          <p:spTgt spid="227"/>
                                        </p:tgtEl>
                                        <p:attrNameLst>
                                          <p:attrName>style.visibility</p:attrName>
                                        </p:attrNameLst>
                                      </p:cBhvr>
                                      <p:to>
                                        <p:strVal val="visible"/>
                                      </p:to>
                                    </p:set>
                                    <p:anim calcmode="lin" valueType="num">
                                      <p:cBhvr>
                                        <p:cTn id="28" dur="500" fill="hold"/>
                                        <p:tgtEl>
                                          <p:spTgt spid="227"/>
                                        </p:tgtEl>
                                        <p:attrNameLst>
                                          <p:attrName>ppt_x</p:attrName>
                                        </p:attrNameLst>
                                      </p:cBhvr>
                                      <p:tavLst>
                                        <p:tav tm="0">
                                          <p:val>
                                            <p:strVal val="0-#ppt_w/2"/>
                                          </p:val>
                                        </p:tav>
                                        <p:tav tm="100000">
                                          <p:val>
                                            <p:strVal val="#ppt_x"/>
                                          </p:val>
                                        </p:tav>
                                      </p:tavLst>
                                    </p:anim>
                                    <p:anim calcmode="lin" valueType="num">
                                      <p:cBhvr>
                                        <p:cTn id="29" dur="500" fill="hold"/>
                                        <p:tgtEl>
                                          <p:spTgt spid="227"/>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Class="entr" nodeType="afterEffect" presetSubtype="3" presetID="2" grpId="4" fill="hold">
                                  <p:stCondLst>
                                    <p:cond delay="0"/>
                                  </p:stCondLst>
                                  <p:iterate type="el" backwards="0">
                                    <p:tmAbs val="0"/>
                                  </p:iterate>
                                  <p:childTnLst>
                                    <p:set>
                                      <p:cBhvr>
                                        <p:cTn id="32" fill="hold"/>
                                        <p:tgtEl>
                                          <p:spTgt spid="228"/>
                                        </p:tgtEl>
                                        <p:attrNameLst>
                                          <p:attrName>style.visibility</p:attrName>
                                        </p:attrNameLst>
                                      </p:cBhvr>
                                      <p:to>
                                        <p:strVal val="visible"/>
                                      </p:to>
                                    </p:set>
                                    <p:anim calcmode="lin" valueType="num">
                                      <p:cBhvr>
                                        <p:cTn id="33" dur="500" fill="hold"/>
                                        <p:tgtEl>
                                          <p:spTgt spid="228"/>
                                        </p:tgtEl>
                                        <p:attrNameLst>
                                          <p:attrName>ppt_x</p:attrName>
                                        </p:attrNameLst>
                                      </p:cBhvr>
                                      <p:tavLst>
                                        <p:tav tm="0">
                                          <p:val>
                                            <p:strVal val="1+#ppt_w/2"/>
                                          </p:val>
                                        </p:tav>
                                        <p:tav tm="100000">
                                          <p:val>
                                            <p:strVal val="#ppt_x"/>
                                          </p:val>
                                        </p:tav>
                                      </p:tavLst>
                                    </p:anim>
                                    <p:anim calcmode="lin" valueType="num">
                                      <p:cBhvr>
                                        <p:cTn id="34" dur="500" fill="hold"/>
                                        <p:tgtEl>
                                          <p:spTgt spid="2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8" grpId="4"/>
      <p:bldP build="whole" bldLvl="1" animBg="1" rev="0" advAuto="0" spid="227" grpId="3"/>
      <p:bldP build="whole" bldLvl="1" animBg="1" rev="0" advAuto="0" spid="225" grpId="1"/>
      <p:bldP build="p" bldLvl="1" animBg="1" rev="0" advAuto="0" spid="226"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itle 1"/>
          <p:cNvSpPr txBox="1"/>
          <p:nvPr>
            <p:ph type="title"/>
          </p:nvPr>
        </p:nvSpPr>
        <p:spPr>
          <a:xfrm>
            <a:off x="838200" y="365125"/>
            <a:ext cx="10515600" cy="1325563"/>
          </a:xfrm>
          <a:prstGeom prst="rect">
            <a:avLst/>
          </a:prstGeom>
        </p:spPr>
        <p:txBody>
          <a:bodyPr/>
          <a:lstStyle>
            <a:lvl1pPr>
              <a:defRPr u="sng">
                <a:solidFill>
                  <a:srgbClr val="00B050"/>
                </a:solidFill>
              </a:defRPr>
            </a:lvl1pPr>
          </a:lstStyle>
          <a:p>
            <a:pPr/>
            <a:r>
              <a:t>Feedback from the children</a:t>
            </a:r>
          </a:p>
        </p:txBody>
      </p:sp>
      <p:grpSp>
        <p:nvGrpSpPr>
          <p:cNvPr id="234" name="Star: 5 Points 4"/>
          <p:cNvGrpSpPr/>
          <p:nvPr/>
        </p:nvGrpSpPr>
        <p:grpSpPr>
          <a:xfrm>
            <a:off x="0" y="1498939"/>
            <a:ext cx="3458818" cy="2928734"/>
            <a:chOff x="88999" y="0"/>
            <a:chExt cx="3458817" cy="2928732"/>
          </a:xfrm>
        </p:grpSpPr>
        <p:sp>
          <p:nvSpPr>
            <p:cNvPr id="232" name="Star"/>
            <p:cNvSpPr/>
            <p:nvPr/>
          </p:nvSpPr>
          <p:spPr>
            <a:xfrm>
              <a:off x="88999" y="0"/>
              <a:ext cx="3458819" cy="2928733"/>
            </a:xfrm>
            <a:prstGeom prst="star5">
              <a:avLst>
                <a:gd name="adj" fmla="val 19098"/>
                <a:gd name="hf" fmla="val 105146"/>
                <a:gd name="vf" fmla="val 110557"/>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p>
          </p:txBody>
        </p:sp>
        <p:sp>
          <p:nvSpPr>
            <p:cNvPr id="233" name="My listening is getting better in  class."/>
            <p:cNvSpPr txBox="1"/>
            <p:nvPr/>
          </p:nvSpPr>
          <p:spPr>
            <a:xfrm>
              <a:off x="1157844" y="1073488"/>
              <a:ext cx="1321129" cy="1209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92D050"/>
                  </a:solidFill>
                </a:defRPr>
              </a:lvl1pPr>
            </a:lstStyle>
            <a:p>
              <a:pPr/>
              <a:r>
                <a:t>My listening is getting better in  class.</a:t>
              </a:r>
            </a:p>
          </p:txBody>
        </p:sp>
      </p:grpSp>
      <p:grpSp>
        <p:nvGrpSpPr>
          <p:cNvPr id="237" name="Star: 5 Points 6"/>
          <p:cNvGrpSpPr/>
          <p:nvPr/>
        </p:nvGrpSpPr>
        <p:grpSpPr>
          <a:xfrm>
            <a:off x="3672508" y="1491660"/>
            <a:ext cx="3458818" cy="2928732"/>
            <a:chOff x="88999" y="0"/>
            <a:chExt cx="3458817" cy="2928731"/>
          </a:xfrm>
        </p:grpSpPr>
        <p:sp>
          <p:nvSpPr>
            <p:cNvPr id="235" name="Star"/>
            <p:cNvSpPr/>
            <p:nvPr/>
          </p:nvSpPr>
          <p:spPr>
            <a:xfrm>
              <a:off x="88999" y="0"/>
              <a:ext cx="3458819" cy="2928732"/>
            </a:xfrm>
            <a:prstGeom prst="star5">
              <a:avLst>
                <a:gd name="adj" fmla="val 19098"/>
                <a:gd name="hf" fmla="val 105146"/>
                <a:gd name="vf" fmla="val 110557"/>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p>
          </p:txBody>
        </p:sp>
        <p:sp>
          <p:nvSpPr>
            <p:cNvPr id="236" name="I’m not as quiet and talk more in class."/>
            <p:cNvSpPr txBox="1"/>
            <p:nvPr/>
          </p:nvSpPr>
          <p:spPr>
            <a:xfrm>
              <a:off x="1157844" y="1073488"/>
              <a:ext cx="1321129" cy="1209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92D050"/>
                  </a:solidFill>
                </a:defRPr>
              </a:lvl1pPr>
            </a:lstStyle>
            <a:p>
              <a:pPr/>
              <a:r>
                <a:t>I’m not as quiet and talk more in class.</a:t>
              </a:r>
            </a:p>
          </p:txBody>
        </p:sp>
      </p:grpSp>
      <p:pic>
        <p:nvPicPr>
          <p:cNvPr id="238" name="Picture 4" descr="Picture 4"/>
          <p:cNvPicPr>
            <a:picLocks noChangeAspect="1"/>
          </p:cNvPicPr>
          <p:nvPr/>
        </p:nvPicPr>
        <p:blipFill>
          <a:blip r:embed="rId2">
            <a:extLst/>
          </a:blip>
          <a:stretch>
            <a:fillRect/>
          </a:stretch>
        </p:blipFill>
        <p:spPr>
          <a:xfrm>
            <a:off x="0" y="5306290"/>
            <a:ext cx="12192000" cy="1551710"/>
          </a:xfrm>
          <a:prstGeom prst="rect">
            <a:avLst/>
          </a:prstGeom>
          <a:ln w="12700">
            <a:miter lim="400000"/>
          </a:ln>
        </p:spPr>
      </p:pic>
      <p:sp>
        <p:nvSpPr>
          <p:cNvPr id="239" name="Content Placeholder 9"/>
          <p:cNvSpPr txBox="1"/>
          <p:nvPr>
            <p:ph type="body" sz="quarter" idx="1"/>
          </p:nvPr>
        </p:nvSpPr>
        <p:spPr>
          <a:xfrm>
            <a:off x="2798253" y="4600382"/>
            <a:ext cx="1321129" cy="1306496"/>
          </a:xfrm>
          <a:prstGeom prst="rect">
            <a:avLst/>
          </a:prstGeom>
          <a:solidFill>
            <a:srgbClr val="FFFFFF"/>
          </a:solidFill>
          <a:ln>
            <a:solidFill>
              <a:schemeClr val="accent6"/>
            </a:solidFill>
            <a:miter lim="800000"/>
          </a:ln>
        </p:spPr>
        <p:txBody>
          <a:bodyPr anchor="ctr"/>
          <a:lstStyle>
            <a:lvl1pPr marL="0" indent="0" algn="ctr">
              <a:buSzTx/>
              <a:buNone/>
              <a:defRPr sz="1800">
                <a:solidFill>
                  <a:srgbClr val="92D050"/>
                </a:solidFill>
              </a:defRPr>
            </a:lvl1pPr>
          </a:lstStyle>
          <a:p>
            <a:pPr/>
            <a:r>
              <a:t>My reading and writing has got better.</a:t>
            </a:r>
          </a:p>
        </p:txBody>
      </p:sp>
      <p:grpSp>
        <p:nvGrpSpPr>
          <p:cNvPr id="242" name="Content Placeholder 5"/>
          <p:cNvGrpSpPr/>
          <p:nvPr/>
        </p:nvGrpSpPr>
        <p:grpSpPr>
          <a:xfrm>
            <a:off x="8976762" y="3348501"/>
            <a:ext cx="3110948" cy="3420513"/>
            <a:chOff x="80048" y="0"/>
            <a:chExt cx="3110947" cy="3420511"/>
          </a:xfrm>
        </p:grpSpPr>
        <p:sp>
          <p:nvSpPr>
            <p:cNvPr id="240" name="Star"/>
            <p:cNvSpPr/>
            <p:nvPr/>
          </p:nvSpPr>
          <p:spPr>
            <a:xfrm>
              <a:off x="80048" y="0"/>
              <a:ext cx="3110948" cy="3420512"/>
            </a:xfrm>
            <a:prstGeom prst="star5">
              <a:avLst>
                <a:gd name="adj" fmla="val 19098"/>
                <a:gd name="hf" fmla="val 105146"/>
                <a:gd name="vf" fmla="val 110557"/>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lnSpc>
                  <a:spcPct val="90000"/>
                </a:lnSpc>
                <a:spcBef>
                  <a:spcPts val="1000"/>
                </a:spcBef>
                <a:defRPr sz="2800"/>
              </a:pPr>
            </a:p>
          </p:txBody>
        </p:sp>
        <p:sp>
          <p:nvSpPr>
            <p:cNvPr id="241" name="I find it easier to make friends."/>
            <p:cNvSpPr txBox="1"/>
            <p:nvPr/>
          </p:nvSpPr>
          <p:spPr>
            <a:xfrm>
              <a:off x="1041393" y="1306524"/>
              <a:ext cx="1188257" cy="1306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normAutofit fontScale="100000" lnSpcReduction="0"/>
            </a:bodyPr>
            <a:lstStyle>
              <a:lvl1pPr algn="ctr">
                <a:lnSpc>
                  <a:spcPct val="90000"/>
                </a:lnSpc>
                <a:spcBef>
                  <a:spcPts val="1000"/>
                </a:spcBef>
                <a:defRPr>
                  <a:solidFill>
                    <a:srgbClr val="92D050"/>
                  </a:solidFill>
                </a:defRPr>
              </a:lvl1pPr>
            </a:lstStyle>
            <a:p>
              <a:pPr/>
              <a:r>
                <a:t>I find it easier to make friends.</a:t>
              </a:r>
            </a:p>
          </p:txBody>
        </p:sp>
      </p:grpSp>
      <p:grpSp>
        <p:nvGrpSpPr>
          <p:cNvPr id="245" name="Star: 5 Points 7"/>
          <p:cNvGrpSpPr/>
          <p:nvPr/>
        </p:nvGrpSpPr>
        <p:grpSpPr>
          <a:xfrm>
            <a:off x="5500234" y="3664039"/>
            <a:ext cx="3458820" cy="2928733"/>
            <a:chOff x="88999" y="0"/>
            <a:chExt cx="3458818" cy="2928731"/>
          </a:xfrm>
        </p:grpSpPr>
        <p:sp>
          <p:nvSpPr>
            <p:cNvPr id="243" name="Star"/>
            <p:cNvSpPr/>
            <p:nvPr/>
          </p:nvSpPr>
          <p:spPr>
            <a:xfrm>
              <a:off x="88999" y="0"/>
              <a:ext cx="3458819" cy="2928732"/>
            </a:xfrm>
            <a:prstGeom prst="star5">
              <a:avLst>
                <a:gd name="adj" fmla="val 19098"/>
                <a:gd name="hf" fmla="val 105146"/>
                <a:gd name="vf" fmla="val 110557"/>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p>
          </p:txBody>
        </p:sp>
        <p:sp>
          <p:nvSpPr>
            <p:cNvPr id="244" name="My behaviour has improved."/>
            <p:cNvSpPr txBox="1"/>
            <p:nvPr/>
          </p:nvSpPr>
          <p:spPr>
            <a:xfrm>
              <a:off x="1157844" y="1073488"/>
              <a:ext cx="1321129" cy="1209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92D050"/>
                  </a:solidFill>
                </a:defRPr>
              </a:lvl1pPr>
            </a:lstStyle>
            <a:p>
              <a:pPr/>
              <a:r>
                <a:t>My behaviour has improved.</a:t>
              </a:r>
            </a:p>
          </p:txBody>
        </p:sp>
      </p:grpSp>
      <p:grpSp>
        <p:nvGrpSpPr>
          <p:cNvPr id="248" name="Star: 5 Points 8"/>
          <p:cNvGrpSpPr/>
          <p:nvPr/>
        </p:nvGrpSpPr>
        <p:grpSpPr>
          <a:xfrm>
            <a:off x="8093601" y="234572"/>
            <a:ext cx="3896141" cy="3674166"/>
            <a:chOff x="100252" y="0"/>
            <a:chExt cx="3896139" cy="3674164"/>
          </a:xfrm>
        </p:grpSpPr>
        <p:sp>
          <p:nvSpPr>
            <p:cNvPr id="246" name="Star"/>
            <p:cNvSpPr/>
            <p:nvPr/>
          </p:nvSpPr>
          <p:spPr>
            <a:xfrm>
              <a:off x="100252" y="0"/>
              <a:ext cx="3896140" cy="3674165"/>
            </a:xfrm>
            <a:prstGeom prst="star5">
              <a:avLst>
                <a:gd name="adj" fmla="val 19098"/>
                <a:gd name="hf" fmla="val 105146"/>
                <a:gd name="vf" fmla="val 110557"/>
              </a:avLst>
            </a:prstGeom>
            <a:solidFill>
              <a:srgbClr val="FFFFFF"/>
            </a:solidFill>
            <a:ln w="12700" cap="flat">
              <a:solidFill>
                <a:schemeClr val="accent6"/>
              </a:solidFill>
              <a:prstDash val="solid"/>
              <a:miter lim="800000"/>
            </a:ln>
            <a:effectLst/>
          </p:spPr>
          <p:txBody>
            <a:bodyPr wrap="square" lIns="45719" tIns="45719" rIns="45719" bIns="45719" numCol="1" anchor="ctr">
              <a:noAutofit/>
            </a:bodyPr>
            <a:lstStyle/>
            <a:p>
              <a:pPr algn="ctr"/>
            </a:p>
          </p:txBody>
        </p:sp>
        <p:sp>
          <p:nvSpPr>
            <p:cNvPr id="247" name="I am much calmer and I’m able concentrate more in class."/>
            <p:cNvSpPr txBox="1"/>
            <p:nvPr/>
          </p:nvSpPr>
          <p:spPr>
            <a:xfrm>
              <a:off x="1304238" y="1360882"/>
              <a:ext cx="1488168" cy="1488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92D050"/>
                  </a:solidFill>
                </a:defRPr>
              </a:lvl1pPr>
            </a:lstStyle>
            <a:p>
              <a:pPr/>
              <a:r>
                <a:t>I am much calmer and I’m able concentrate more in class.</a:t>
              </a:r>
            </a:p>
          </p:txBody>
        </p:sp>
      </p:grpSp>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31"/>
                                        </p:tgtEl>
                                        <p:attrNameLst>
                                          <p:attrName>style.visibility</p:attrName>
                                        </p:attrNameLst>
                                      </p:cBhvr>
                                      <p:to>
                                        <p:strVal val="visible"/>
                                      </p:to>
                                    </p:set>
                                    <p:anim calcmode="lin" valueType="num">
                                      <p:cBhvr>
                                        <p:cTn id="7" dur="1000" fill="hold"/>
                                        <p:tgtEl>
                                          <p:spTgt spid="231"/>
                                        </p:tgtEl>
                                        <p:attrNameLst>
                                          <p:attrName>ppt_x</p:attrName>
                                        </p:attrNameLst>
                                      </p:cBhvr>
                                      <p:tavLst>
                                        <p:tav tm="0">
                                          <p:val>
                                            <p:strVal val="#ppt_x"/>
                                          </p:val>
                                        </p:tav>
                                        <p:tav tm="100000">
                                          <p:val>
                                            <p:strVal val="#ppt_x"/>
                                          </p:val>
                                        </p:tav>
                                      </p:tavLst>
                                    </p:anim>
                                    <p:anim calcmode="lin" valueType="num">
                                      <p:cBhvr>
                                        <p:cTn id="8" dur="1000" fill="hold"/>
                                        <p:tgtEl>
                                          <p:spTgt spid="2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9" presetID="2" grpId="2" fill="hold">
                                  <p:stCondLst>
                                    <p:cond delay="0"/>
                                  </p:stCondLst>
                                  <p:iterate type="el" backwards="0">
                                    <p:tmAbs val="0"/>
                                  </p:iterate>
                                  <p:childTnLst>
                                    <p:set>
                                      <p:cBhvr>
                                        <p:cTn id="12" fill="hold"/>
                                        <p:tgtEl>
                                          <p:spTgt spid="234"/>
                                        </p:tgtEl>
                                        <p:attrNameLst>
                                          <p:attrName>style.visibility</p:attrName>
                                        </p:attrNameLst>
                                      </p:cBhvr>
                                      <p:to>
                                        <p:strVal val="visible"/>
                                      </p:to>
                                    </p:set>
                                    <p:anim calcmode="lin" valueType="num">
                                      <p:cBhvr>
                                        <p:cTn id="13" dur="500" fill="hold"/>
                                        <p:tgtEl>
                                          <p:spTgt spid="234"/>
                                        </p:tgtEl>
                                        <p:attrNameLst>
                                          <p:attrName>ppt_x</p:attrName>
                                        </p:attrNameLst>
                                      </p:cBhvr>
                                      <p:tavLst>
                                        <p:tav tm="0">
                                          <p:val>
                                            <p:strVal val="0-#ppt_w/2"/>
                                          </p:val>
                                        </p:tav>
                                        <p:tav tm="100000">
                                          <p:val>
                                            <p:strVal val="#ppt_x"/>
                                          </p:val>
                                        </p:tav>
                                      </p:tavLst>
                                    </p:anim>
                                    <p:anim calcmode="lin" valueType="num">
                                      <p:cBhvr>
                                        <p:cTn id="14" dur="500" fill="hold"/>
                                        <p:tgtEl>
                                          <p:spTgt spid="23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2" presetID="2" grpId="3" fill="hold">
                                  <p:stCondLst>
                                    <p:cond delay="0"/>
                                  </p:stCondLst>
                                  <p:iterate type="el" backwards="0">
                                    <p:tmAbs val="0"/>
                                  </p:iterate>
                                  <p:childTnLst>
                                    <p:set>
                                      <p:cBhvr>
                                        <p:cTn id="18" fill="hold"/>
                                        <p:tgtEl>
                                          <p:spTgt spid="245"/>
                                        </p:tgtEl>
                                        <p:attrNameLst>
                                          <p:attrName>style.visibility</p:attrName>
                                        </p:attrNameLst>
                                      </p:cBhvr>
                                      <p:to>
                                        <p:strVal val="visible"/>
                                      </p:to>
                                    </p:set>
                                    <p:anim calcmode="lin" valueType="num">
                                      <p:cBhvr>
                                        <p:cTn id="19" dur="500" fill="hold"/>
                                        <p:tgtEl>
                                          <p:spTgt spid="245"/>
                                        </p:tgtEl>
                                        <p:attrNameLst>
                                          <p:attrName>ppt_x</p:attrName>
                                        </p:attrNameLst>
                                      </p:cBhvr>
                                      <p:tavLst>
                                        <p:tav tm="0">
                                          <p:val>
                                            <p:strVal val="1+#ppt_w/2"/>
                                          </p:val>
                                        </p:tav>
                                        <p:tav tm="100000">
                                          <p:val>
                                            <p:strVal val="#ppt_x"/>
                                          </p:val>
                                        </p:tav>
                                      </p:tavLst>
                                    </p:anim>
                                    <p:anim calcmode="lin" valueType="num">
                                      <p:cBhvr>
                                        <p:cTn id="20" dur="500" fill="hold"/>
                                        <p:tgtEl>
                                          <p:spTgt spid="2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2" presetID="2" grpId="4" fill="hold">
                                  <p:stCondLst>
                                    <p:cond delay="0"/>
                                  </p:stCondLst>
                                  <p:iterate type="el" backwards="0">
                                    <p:tmAbs val="0"/>
                                  </p:iterate>
                                  <p:childTnLst>
                                    <p:set>
                                      <p:cBhvr>
                                        <p:cTn id="24" fill="hold"/>
                                        <p:tgtEl>
                                          <p:spTgt spid="237"/>
                                        </p:tgtEl>
                                        <p:attrNameLst>
                                          <p:attrName>style.visibility</p:attrName>
                                        </p:attrNameLst>
                                      </p:cBhvr>
                                      <p:to>
                                        <p:strVal val="visible"/>
                                      </p:to>
                                    </p:set>
                                    <p:anim calcmode="lin" valueType="num">
                                      <p:cBhvr>
                                        <p:cTn id="25" dur="500" fill="hold"/>
                                        <p:tgtEl>
                                          <p:spTgt spid="237"/>
                                        </p:tgtEl>
                                        <p:attrNameLst>
                                          <p:attrName>ppt_x</p:attrName>
                                        </p:attrNameLst>
                                      </p:cBhvr>
                                      <p:tavLst>
                                        <p:tav tm="0">
                                          <p:val>
                                            <p:strVal val="0-#ppt_w/2"/>
                                          </p:val>
                                        </p:tav>
                                        <p:tav tm="100000">
                                          <p:val>
                                            <p:strVal val="#ppt_x"/>
                                          </p:val>
                                        </p:tav>
                                      </p:tavLst>
                                    </p:anim>
                                    <p:anim calcmode="lin" valueType="num">
                                      <p:cBhvr>
                                        <p:cTn id="26" dur="500" fill="hold"/>
                                        <p:tgtEl>
                                          <p:spTgt spid="2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248"/>
                                        </p:tgtEl>
                                        <p:attrNameLst>
                                          <p:attrName>style.visibility</p:attrName>
                                        </p:attrNameLst>
                                      </p:cBhvr>
                                      <p:to>
                                        <p:strVal val="visible"/>
                                      </p:to>
                                    </p:set>
                                    <p:anim calcmode="lin" valueType="num">
                                      <p:cBhvr>
                                        <p:cTn id="31" dur="500" fill="hold"/>
                                        <p:tgtEl>
                                          <p:spTgt spid="248"/>
                                        </p:tgtEl>
                                        <p:attrNameLst>
                                          <p:attrName>ppt_x</p:attrName>
                                        </p:attrNameLst>
                                      </p:cBhvr>
                                      <p:tavLst>
                                        <p:tav tm="0">
                                          <p:val>
                                            <p:strVal val="#ppt_x"/>
                                          </p:val>
                                        </p:tav>
                                        <p:tav tm="100000">
                                          <p:val>
                                            <p:strVal val="#ppt_x"/>
                                          </p:val>
                                        </p:tav>
                                      </p:tavLst>
                                    </p:anim>
                                    <p:anim calcmode="lin" valueType="num">
                                      <p:cBhvr>
                                        <p:cTn id="32" dur="500" fill="hold"/>
                                        <p:tgtEl>
                                          <p:spTgt spid="2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 grpId="6" fill="hold">
                                  <p:stCondLst>
                                    <p:cond delay="0"/>
                                  </p:stCondLst>
                                  <p:iterate type="el" backwards="0">
                                    <p:tmAbs val="0"/>
                                  </p:iterate>
                                  <p:childTnLst>
                                    <p:set>
                                      <p:cBhvr>
                                        <p:cTn id="36" fill="hold"/>
                                        <p:tgtEl>
                                          <p:spTgt spid="239">
                                            <p:bg/>
                                          </p:spTgt>
                                        </p:tgtEl>
                                        <p:attrNameLst>
                                          <p:attrName>style.visibility</p:attrName>
                                        </p:attrNameLst>
                                      </p:cBhvr>
                                      <p:to>
                                        <p:strVal val="visible"/>
                                      </p:to>
                                    </p:set>
                                    <p:anim calcmode="lin" valueType="num">
                                      <p:cBhvr>
                                        <p:cTn id="37" dur="500" fill="hold"/>
                                        <p:tgtEl>
                                          <p:spTgt spid="239">
                                            <p:bg/>
                                          </p:spTgt>
                                        </p:tgtEl>
                                        <p:attrNameLst>
                                          <p:attrName>ppt_x</p:attrName>
                                        </p:attrNameLst>
                                      </p:cBhvr>
                                      <p:tavLst>
                                        <p:tav tm="0">
                                          <p:val>
                                            <p:strVal val="#ppt_x"/>
                                          </p:val>
                                        </p:tav>
                                        <p:tav tm="100000">
                                          <p:val>
                                            <p:strVal val="#ppt_x"/>
                                          </p:val>
                                        </p:tav>
                                      </p:tavLst>
                                    </p:anim>
                                    <p:anim calcmode="lin" valueType="num">
                                      <p:cBhvr>
                                        <p:cTn id="38" dur="500" fill="hold"/>
                                        <p:tgtEl>
                                          <p:spTgt spid="239">
                                            <p:bg/>
                                          </p:spTgt>
                                        </p:tgtEl>
                                        <p:attrNameLst>
                                          <p:attrName>ppt_y</p:attrName>
                                        </p:attrNameLst>
                                      </p:cBhvr>
                                      <p:tavLst>
                                        <p:tav tm="0">
                                          <p:val>
                                            <p:strVal val="0-#ppt_h/2"/>
                                          </p:val>
                                        </p:tav>
                                        <p:tav tm="100000">
                                          <p:val>
                                            <p:strVal val="#ppt_y"/>
                                          </p:val>
                                        </p:tav>
                                      </p:tavLst>
                                    </p:anim>
                                  </p:childTnLst>
                                </p:cTn>
                              </p:par>
                              <p:par>
                                <p:cTn id="39" presetClass="entr" nodeType="withEffect" presetSubtype="1" presetID="2" grpId="6" fill="hold">
                                  <p:stCondLst>
                                    <p:cond delay="0"/>
                                  </p:stCondLst>
                                  <p:iterate type="el" backwards="0">
                                    <p:tmAbs val="0"/>
                                  </p:iterate>
                                  <p:childTnLst>
                                    <p:set>
                                      <p:cBhvr>
                                        <p:cTn id="40" fill="hold"/>
                                        <p:tgtEl>
                                          <p:spTgt spid="239">
                                            <p:txEl>
                                              <p:pRg st="0" end="0"/>
                                            </p:txEl>
                                          </p:spTgt>
                                        </p:tgtEl>
                                        <p:attrNameLst>
                                          <p:attrName>style.visibility</p:attrName>
                                        </p:attrNameLst>
                                      </p:cBhvr>
                                      <p:to>
                                        <p:strVal val="visible"/>
                                      </p:to>
                                    </p:set>
                                    <p:anim calcmode="lin" valueType="num">
                                      <p:cBhvr>
                                        <p:cTn id="41" dur="500" fill="hold"/>
                                        <p:tgtEl>
                                          <p:spTgt spid="239">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2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2" presetID="2" grpId="7" fill="hold">
                                  <p:stCondLst>
                                    <p:cond delay="0"/>
                                  </p:stCondLst>
                                  <p:iterate type="el" backwards="0">
                                    <p:tmAbs val="0"/>
                                  </p:iterate>
                                  <p:childTnLst>
                                    <p:set>
                                      <p:cBhvr>
                                        <p:cTn id="46" fill="hold"/>
                                        <p:tgtEl>
                                          <p:spTgt spid="242"/>
                                        </p:tgtEl>
                                        <p:attrNameLst>
                                          <p:attrName>style.visibility</p:attrName>
                                        </p:attrNameLst>
                                      </p:cBhvr>
                                      <p:to>
                                        <p:strVal val="visible"/>
                                      </p:to>
                                    </p:set>
                                    <p:anim calcmode="lin" valueType="num">
                                      <p:cBhvr>
                                        <p:cTn id="47" dur="500" fill="hold"/>
                                        <p:tgtEl>
                                          <p:spTgt spid="242"/>
                                        </p:tgtEl>
                                        <p:attrNameLst>
                                          <p:attrName>ppt_x</p:attrName>
                                        </p:attrNameLst>
                                      </p:cBhvr>
                                      <p:tavLst>
                                        <p:tav tm="0">
                                          <p:val>
                                            <p:strVal val="0-#ppt_w/2"/>
                                          </p:val>
                                        </p:tav>
                                        <p:tav tm="100000">
                                          <p:val>
                                            <p:strVal val="#ppt_x"/>
                                          </p:val>
                                        </p:tav>
                                      </p:tavLst>
                                    </p:anim>
                                    <p:anim calcmode="lin" valueType="num">
                                      <p:cBhvr>
                                        <p:cTn id="48"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39" grpId="6"/>
      <p:bldP build="whole" bldLvl="1" animBg="1" rev="0" advAuto="0" spid="234" grpId="2"/>
      <p:bldP build="whole" bldLvl="1" animBg="1" rev="0" advAuto="0" spid="237" grpId="4"/>
      <p:bldP build="whole" bldLvl="1" animBg="1" rev="0" advAuto="0" spid="248" grpId="5"/>
      <p:bldP build="whole" bldLvl="1" animBg="1" rev="0" advAuto="0" spid="231" grpId="1"/>
      <p:bldP build="whole" bldLvl="1" animBg="1" rev="0" advAuto="0" spid="245" grpId="3"/>
      <p:bldP build="whole" bldLvl="1" animBg="1" rev="0" advAuto="0" spid="242" grpId="7"/>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Title 3"/>
          <p:cNvSpPr txBox="1"/>
          <p:nvPr>
            <p:ph type="title"/>
          </p:nvPr>
        </p:nvSpPr>
        <p:spPr>
          <a:xfrm>
            <a:off x="838200" y="365123"/>
            <a:ext cx="10515600" cy="1940755"/>
          </a:xfrm>
          <a:prstGeom prst="rect">
            <a:avLst/>
          </a:prstGeom>
        </p:spPr>
        <p:txBody>
          <a:bodyPr/>
          <a:lstStyle/>
          <a:p>
            <a:pPr algn="ctr" defTabSz="749808">
              <a:defRPr sz="3198">
                <a:solidFill>
                  <a:srgbClr val="00B050"/>
                </a:solidFill>
                <a:latin typeface="Comic Sans MS"/>
                <a:ea typeface="Comic Sans MS"/>
                <a:cs typeface="Comic Sans MS"/>
                <a:sym typeface="Comic Sans MS"/>
              </a:defRPr>
            </a:pPr>
            <a:br/>
            <a:r>
              <a:rPr>
                <a:latin typeface="High Tower Text"/>
                <a:ea typeface="High Tower Text"/>
                <a:cs typeface="High Tower Text"/>
                <a:sym typeface="High Tower Text"/>
              </a:rPr>
              <a:t>Please contact the school if you have any questions or queries regarding the Rainforest Room</a:t>
            </a:r>
            <a:br>
              <a:rPr>
                <a:latin typeface="High Tower Text"/>
                <a:ea typeface="High Tower Text"/>
                <a:cs typeface="High Tower Text"/>
                <a:sym typeface="High Tower Text"/>
              </a:rPr>
            </a:br>
          </a:p>
        </p:txBody>
      </p:sp>
      <p:pic>
        <p:nvPicPr>
          <p:cNvPr id="251" name="Picture 4" descr="Picture 4"/>
          <p:cNvPicPr>
            <a:picLocks noChangeAspect="1"/>
          </p:cNvPicPr>
          <p:nvPr/>
        </p:nvPicPr>
        <p:blipFill>
          <a:blip r:embed="rId2">
            <a:extLst/>
          </a:blip>
          <a:stretch>
            <a:fillRect/>
          </a:stretch>
        </p:blipFill>
        <p:spPr>
          <a:xfrm>
            <a:off x="4330288" y="2189619"/>
            <a:ext cx="3753538" cy="3154018"/>
          </a:xfrm>
          <a:prstGeom prst="rect">
            <a:avLst/>
          </a:prstGeom>
          <a:ln w="12700">
            <a:miter lim="400000"/>
          </a:ln>
        </p:spPr>
      </p:pic>
      <p:pic>
        <p:nvPicPr>
          <p:cNvPr id="252" name="Picture 4" descr="Picture 4"/>
          <p:cNvPicPr>
            <a:picLocks noChangeAspect="1"/>
          </p:cNvPicPr>
          <p:nvPr/>
        </p:nvPicPr>
        <p:blipFill>
          <a:blip r:embed="rId3">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50"/>
                                        </p:tgtEl>
                                        <p:attrNameLst>
                                          <p:attrName>style.visibility</p:attrName>
                                        </p:attrNameLst>
                                      </p:cBhvr>
                                      <p:to>
                                        <p:strVal val="visible"/>
                                      </p:to>
                                    </p:set>
                                    <p:anim calcmode="lin" valueType="num">
                                      <p:cBhvr>
                                        <p:cTn id="7" dur="1000" fill="hold"/>
                                        <p:tgtEl>
                                          <p:spTgt spid="250"/>
                                        </p:tgtEl>
                                        <p:attrNameLst>
                                          <p:attrName>ppt_x</p:attrName>
                                        </p:attrNameLst>
                                      </p:cBhvr>
                                      <p:tavLst>
                                        <p:tav tm="0">
                                          <p:val>
                                            <p:strVal val="#ppt_x"/>
                                          </p:val>
                                        </p:tav>
                                        <p:tav tm="100000">
                                          <p:val>
                                            <p:strVal val="#ppt_x"/>
                                          </p:val>
                                        </p:tav>
                                      </p:tavLst>
                                    </p:anim>
                                    <p:anim calcmode="lin" valueType="num">
                                      <p:cBhvr>
                                        <p:cTn id="8" dur="1000" fill="hold"/>
                                        <p:tgtEl>
                                          <p:spTgt spid="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251"/>
                                        </p:tgtEl>
                                        <p:attrNameLst>
                                          <p:attrName>style.visibility</p:attrName>
                                        </p:attrNameLst>
                                      </p:cBhvr>
                                      <p:to>
                                        <p:strVal val="visible"/>
                                      </p:to>
                                    </p:set>
                                    <p:anim calcmode="lin" valueType="num">
                                      <p:cBhvr>
                                        <p:cTn id="13" dur="1000" fill="hold"/>
                                        <p:tgtEl>
                                          <p:spTgt spid="251"/>
                                        </p:tgtEl>
                                        <p:attrNameLst>
                                          <p:attrName>ppt_x</p:attrName>
                                        </p:attrNameLst>
                                      </p:cBhvr>
                                      <p:tavLst>
                                        <p:tav tm="0">
                                          <p:val>
                                            <p:strVal val="#ppt_x"/>
                                          </p:val>
                                        </p:tav>
                                        <p:tav tm="100000">
                                          <p:val>
                                            <p:strVal val="#ppt_x"/>
                                          </p:val>
                                        </p:tav>
                                      </p:tavLst>
                                    </p:anim>
                                    <p:anim calcmode="lin" valueType="num">
                                      <p:cBhvr>
                                        <p:cTn id="14" dur="1000" fill="hold"/>
                                        <p:tgtEl>
                                          <p:spTgt spid="2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2"/>
      <p:bldP build="whole" bldLvl="1" animBg="1" rev="0" advAuto="0" spid="250"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Content Placeholder 2"/>
          <p:cNvSpPr txBox="1"/>
          <p:nvPr>
            <p:ph type="body" sz="quarter" idx="1"/>
          </p:nvPr>
        </p:nvSpPr>
        <p:spPr>
          <a:xfrm>
            <a:off x="68428" y="1390917"/>
            <a:ext cx="3433126" cy="463642"/>
          </a:xfrm>
          <a:prstGeom prst="rect">
            <a:avLst/>
          </a:prstGeom>
        </p:spPr>
        <p:txBody>
          <a:bodyPr/>
          <a:lstStyle/>
          <a:p>
            <a:pPr marL="0" indent="0">
              <a:lnSpc>
                <a:spcPct val="72000"/>
              </a:lnSpc>
              <a:buSzTx/>
              <a:buNone/>
              <a:defRPr b="1" sz="2100">
                <a:solidFill>
                  <a:srgbClr val="00B050"/>
                </a:solidFill>
              </a:defRPr>
            </a:pPr>
            <a:r>
              <a:t>Nurture Teacher: </a:t>
            </a:r>
            <a:r>
              <a:rPr b="0">
                <a:solidFill>
                  <a:srgbClr val="92D050"/>
                </a:solidFill>
              </a:rPr>
              <a:t>Ms Benzie</a:t>
            </a:r>
          </a:p>
        </p:txBody>
      </p:sp>
      <p:sp>
        <p:nvSpPr>
          <p:cNvPr id="107" name="TextBox 6"/>
          <p:cNvSpPr txBox="1"/>
          <p:nvPr/>
        </p:nvSpPr>
        <p:spPr>
          <a:xfrm>
            <a:off x="4931107" y="3697187"/>
            <a:ext cx="131956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92D050"/>
                </a:solidFill>
              </a:defRPr>
            </a:lvl1pPr>
          </a:lstStyle>
          <a:p>
            <a:pPr/>
            <a:r>
              <a:t>Ms Lamont</a:t>
            </a:r>
          </a:p>
        </p:txBody>
      </p:sp>
      <p:sp>
        <p:nvSpPr>
          <p:cNvPr id="108" name="TextBox 7"/>
          <p:cNvSpPr txBox="1"/>
          <p:nvPr/>
        </p:nvSpPr>
        <p:spPr>
          <a:xfrm>
            <a:off x="1003612" y="4096639"/>
            <a:ext cx="1623209"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92D050"/>
                </a:solidFill>
              </a:defRPr>
            </a:lvl1pPr>
          </a:lstStyle>
          <a:p>
            <a:pPr/>
            <a:r>
              <a:t>Ms Williamson</a:t>
            </a:r>
          </a:p>
        </p:txBody>
      </p:sp>
      <p:sp>
        <p:nvSpPr>
          <p:cNvPr id="109" name="Content Placeholder 2"/>
          <p:cNvSpPr txBox="1"/>
          <p:nvPr/>
        </p:nvSpPr>
        <p:spPr>
          <a:xfrm>
            <a:off x="605315" y="334851"/>
            <a:ext cx="5792473" cy="121061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877823">
              <a:lnSpc>
                <a:spcPct val="90000"/>
              </a:lnSpc>
              <a:spcBef>
                <a:spcPts val="900"/>
              </a:spcBef>
              <a:defRPr b="1" sz="4128" u="sng">
                <a:solidFill>
                  <a:srgbClr val="00B050"/>
                </a:solidFill>
              </a:defRPr>
            </a:lvl1pPr>
          </a:lstStyle>
          <a:p>
            <a:pPr/>
            <a:r>
              <a:t>Meet our Nurture Staff</a:t>
            </a:r>
            <a:endParaRPr sz="2688"/>
          </a:p>
        </p:txBody>
      </p:sp>
      <p:sp>
        <p:nvSpPr>
          <p:cNvPr id="110" name="TextBox 9"/>
          <p:cNvSpPr txBox="1"/>
          <p:nvPr/>
        </p:nvSpPr>
        <p:spPr>
          <a:xfrm>
            <a:off x="2187907" y="3327855"/>
            <a:ext cx="2627292" cy="739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00B050"/>
                </a:solidFill>
              </a:defRPr>
            </a:lvl1pPr>
          </a:lstStyle>
          <a:p>
            <a:pPr/>
            <a:r>
              <a:t>Nurture Assistants </a:t>
            </a:r>
          </a:p>
        </p:txBody>
      </p:sp>
      <p:pic>
        <p:nvPicPr>
          <p:cNvPr id="111" name="Picture 4" descr="Picture 4"/>
          <p:cNvPicPr>
            <a:picLocks noChangeAspect="1"/>
          </p:cNvPicPr>
          <p:nvPr/>
        </p:nvPicPr>
        <p:blipFill>
          <a:blip r:embed="rId2">
            <a:extLst/>
          </a:blip>
          <a:stretch>
            <a:fillRect/>
          </a:stretch>
        </p:blipFill>
        <p:spPr>
          <a:xfrm>
            <a:off x="0" y="5306290"/>
            <a:ext cx="12192000" cy="1551710"/>
          </a:xfrm>
          <a:prstGeom prst="rect">
            <a:avLst/>
          </a:prstGeom>
          <a:ln w="12700">
            <a:miter lim="400000"/>
          </a:ln>
        </p:spPr>
      </p:pic>
      <p:pic>
        <p:nvPicPr>
          <p:cNvPr id="112" name="Picture 4" descr="Picture 4"/>
          <p:cNvPicPr>
            <a:picLocks noChangeAspect="1"/>
          </p:cNvPicPr>
          <p:nvPr/>
        </p:nvPicPr>
        <p:blipFill>
          <a:blip r:embed="rId3">
            <a:extLst/>
          </a:blip>
          <a:srcRect l="10770" t="12032" r="0" b="0"/>
          <a:stretch>
            <a:fillRect/>
          </a:stretch>
        </p:blipFill>
        <p:spPr>
          <a:xfrm rot="5400000">
            <a:off x="4271511" y="4432853"/>
            <a:ext cx="2638762" cy="1951073"/>
          </a:xfrm>
          <a:prstGeom prst="rect">
            <a:avLst/>
          </a:prstGeom>
          <a:ln w="12700">
            <a:miter lim="400000"/>
          </a:ln>
        </p:spPr>
      </p:pic>
      <p:pic>
        <p:nvPicPr>
          <p:cNvPr id="113" name="Picture 5" descr="Picture 5"/>
          <p:cNvPicPr>
            <a:picLocks noChangeAspect="1"/>
          </p:cNvPicPr>
          <p:nvPr/>
        </p:nvPicPr>
        <p:blipFill>
          <a:blip r:embed="rId4">
            <a:extLst/>
          </a:blip>
          <a:srcRect l="0" t="9391" r="0" b="0"/>
          <a:stretch>
            <a:fillRect/>
          </a:stretch>
        </p:blipFill>
        <p:spPr>
          <a:xfrm rot="5400000">
            <a:off x="829457" y="3886748"/>
            <a:ext cx="2178051" cy="3503994"/>
          </a:xfrm>
          <a:prstGeom prst="rect">
            <a:avLst/>
          </a:prstGeom>
          <a:ln w="12700">
            <a:miter lim="400000"/>
          </a:ln>
        </p:spPr>
      </p:pic>
      <p:sp>
        <p:nvSpPr>
          <p:cNvPr id="114" name="Content Placeholder 3"/>
          <p:cNvSpPr txBox="1"/>
          <p:nvPr/>
        </p:nvSpPr>
        <p:spPr>
          <a:xfrm>
            <a:off x="6755875" y="441170"/>
            <a:ext cx="5181601" cy="5640975"/>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a:lnSpc>
                <a:spcPct val="72000"/>
              </a:lnSpc>
              <a:spcBef>
                <a:spcPts val="1000"/>
              </a:spcBef>
              <a:defRPr b="1" sz="3500" u="sng">
                <a:solidFill>
                  <a:srgbClr val="00B050"/>
                </a:solidFill>
              </a:defRPr>
            </a:pPr>
            <a:r>
              <a:t>Nurture Training</a:t>
            </a:r>
            <a:endParaRPr sz="2100"/>
          </a:p>
          <a:p>
            <a:pPr>
              <a:lnSpc>
                <a:spcPct val="72000"/>
              </a:lnSpc>
              <a:spcBef>
                <a:spcPts val="1000"/>
              </a:spcBef>
              <a:defRPr sz="2100">
                <a:solidFill>
                  <a:srgbClr val="92D050"/>
                </a:solidFill>
              </a:defRPr>
            </a:pPr>
          </a:p>
          <a:p>
            <a:pPr algn="ctr">
              <a:lnSpc>
                <a:spcPct val="72000"/>
              </a:lnSpc>
              <a:spcBef>
                <a:spcPts val="1000"/>
              </a:spcBef>
              <a:defRPr sz="2100">
                <a:solidFill>
                  <a:srgbClr val="92D050"/>
                </a:solidFill>
              </a:defRPr>
            </a:pPr>
            <a:r>
              <a:t>All nurture staff undergo nurture training.  The professional learning course is intended to support participants to both take forward nurture approaches at a whole school level and at a nurture group level. </a:t>
            </a:r>
          </a:p>
          <a:p>
            <a:pPr algn="ctr">
              <a:lnSpc>
                <a:spcPct val="72000"/>
              </a:lnSpc>
              <a:spcBef>
                <a:spcPts val="1000"/>
              </a:spcBef>
              <a:defRPr sz="2100">
                <a:solidFill>
                  <a:srgbClr val="92D050"/>
                </a:solidFill>
              </a:defRPr>
            </a:pPr>
            <a:r>
              <a:t>The role of the nurture staff is to sustain nurturing relationships with the children who attend the groups.  </a:t>
            </a:r>
          </a:p>
          <a:p>
            <a:pPr algn="ctr">
              <a:lnSpc>
                <a:spcPct val="72000"/>
              </a:lnSpc>
              <a:spcBef>
                <a:spcPts val="1000"/>
              </a:spcBef>
              <a:defRPr sz="2100">
                <a:solidFill>
                  <a:srgbClr val="92D050"/>
                </a:solidFill>
              </a:defRPr>
            </a:pPr>
            <a:r>
              <a:t>They should be good role models, demonstrating appropriate and positive behaviour that is consistent and continuous. </a:t>
            </a:r>
          </a:p>
          <a:p>
            <a:pPr algn="ctr">
              <a:lnSpc>
                <a:spcPct val="72000"/>
              </a:lnSpc>
              <a:spcBef>
                <a:spcPts val="1000"/>
              </a:spcBef>
              <a:defRPr sz="2100">
                <a:solidFill>
                  <a:srgbClr val="92D050"/>
                </a:solidFill>
              </a:defRPr>
            </a:pPr>
            <a:r>
              <a:t>They need to recognise that it is through a positive and affirming relationship that a child can perceive themselves as worthwhile. </a:t>
            </a:r>
          </a:p>
          <a:p>
            <a:pPr>
              <a:lnSpc>
                <a:spcPct val="72000"/>
              </a:lnSpc>
              <a:spcBef>
                <a:spcPts val="1000"/>
              </a:spcBef>
              <a:defRPr b="1" sz="2100">
                <a:solidFill>
                  <a:srgbClr val="92D050"/>
                </a:solidFill>
              </a:defRPr>
            </a:pPr>
            <a:r>
              <a:t> </a:t>
            </a:r>
          </a:p>
        </p:txBody>
      </p:sp>
      <p:pic>
        <p:nvPicPr>
          <p:cNvPr id="115" name="Picture 11" descr="Picture 11"/>
          <p:cNvPicPr>
            <a:picLocks noChangeAspect="1"/>
          </p:cNvPicPr>
          <p:nvPr/>
        </p:nvPicPr>
        <p:blipFill>
          <a:blip r:embed="rId5">
            <a:extLst/>
          </a:blip>
          <a:stretch>
            <a:fillRect/>
          </a:stretch>
        </p:blipFill>
        <p:spPr>
          <a:xfrm>
            <a:off x="3639820" y="1056910"/>
            <a:ext cx="1951073" cy="22709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09"/>
                                        </p:tgtEl>
                                        <p:attrNameLst>
                                          <p:attrName>style.visibility</p:attrName>
                                        </p:attrNameLst>
                                      </p:cBhvr>
                                      <p:to>
                                        <p:strVal val="visible"/>
                                      </p:to>
                                    </p:set>
                                    <p:anim calcmode="lin" valueType="num">
                                      <p:cBhvr>
                                        <p:cTn id="7" dur="1000" fill="hold"/>
                                        <p:tgtEl>
                                          <p:spTgt spid="109"/>
                                        </p:tgtEl>
                                        <p:attrNameLst>
                                          <p:attrName>ppt_x</p:attrName>
                                        </p:attrNameLst>
                                      </p:cBhvr>
                                      <p:tavLst>
                                        <p:tav tm="0">
                                          <p:val>
                                            <p:strVal val="#ppt_x"/>
                                          </p:val>
                                        </p:tav>
                                        <p:tav tm="100000">
                                          <p:val>
                                            <p:strVal val="#ppt_x"/>
                                          </p:val>
                                        </p:tav>
                                      </p:tavLst>
                                    </p:anim>
                                    <p:anim calcmode="lin" valueType="num">
                                      <p:cBhvr>
                                        <p:cTn id="8" dur="10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06">
                                            <p:bg/>
                                          </p:spTgt>
                                        </p:tgtEl>
                                        <p:attrNameLst>
                                          <p:attrName>style.visibility</p:attrName>
                                        </p:attrNameLst>
                                      </p:cBhvr>
                                      <p:to>
                                        <p:strVal val="visible"/>
                                      </p:to>
                                    </p:set>
                                    <p:anim calcmode="lin" valueType="num">
                                      <p:cBhvr>
                                        <p:cTn id="13" dur="1000" fill="hold"/>
                                        <p:tgtEl>
                                          <p:spTgt spid="106">
                                            <p:bg/>
                                          </p:spTgt>
                                        </p:tgtEl>
                                        <p:attrNameLst>
                                          <p:attrName>ppt_x</p:attrName>
                                        </p:attrNameLst>
                                      </p:cBhvr>
                                      <p:tavLst>
                                        <p:tav tm="0">
                                          <p:val>
                                            <p:strVal val="#ppt_x"/>
                                          </p:val>
                                        </p:tav>
                                        <p:tav tm="100000">
                                          <p:val>
                                            <p:strVal val="#ppt_x"/>
                                          </p:val>
                                        </p:tav>
                                      </p:tavLst>
                                    </p:anim>
                                    <p:anim calcmode="lin" valueType="num">
                                      <p:cBhvr>
                                        <p:cTn id="14" dur="1000" fill="hold"/>
                                        <p:tgtEl>
                                          <p:spTgt spid="106">
                                            <p:bg/>
                                          </p:spTgt>
                                        </p:tgtEl>
                                        <p:attrNameLst>
                                          <p:attrName>ppt_y</p:attrName>
                                        </p:attrNameLst>
                                      </p:cBhvr>
                                      <p:tavLst>
                                        <p:tav tm="0">
                                          <p:val>
                                            <p:strVal val="1+#ppt_h/2"/>
                                          </p:val>
                                        </p:tav>
                                        <p:tav tm="100000">
                                          <p:val>
                                            <p:strVal val="#ppt_y"/>
                                          </p:val>
                                        </p:tav>
                                      </p:tavLst>
                                    </p:anim>
                                  </p:childTnLst>
                                </p:cTn>
                              </p:par>
                              <p:par>
                                <p:cTn id="15" presetClass="entr" nodeType="withEffect" presetSubtype="4" presetID="2" grpId="2" fill="hold">
                                  <p:stCondLst>
                                    <p:cond delay="0"/>
                                  </p:stCondLst>
                                  <p:iterate type="el" backwards="0">
                                    <p:tmAbs val="0"/>
                                  </p:iterate>
                                  <p:childTnLst>
                                    <p:set>
                                      <p:cBhvr>
                                        <p:cTn id="16" fill="hold"/>
                                        <p:tgtEl>
                                          <p:spTgt spid="106">
                                            <p:txEl>
                                              <p:pRg st="0" end="0"/>
                                            </p:txEl>
                                          </p:spTgt>
                                        </p:tgtEl>
                                        <p:attrNameLst>
                                          <p:attrName>style.visibility</p:attrName>
                                        </p:attrNameLst>
                                      </p:cBhvr>
                                      <p:to>
                                        <p:strVal val="visible"/>
                                      </p:to>
                                    </p:set>
                                    <p:anim calcmode="lin" valueType="num">
                                      <p:cBhvr>
                                        <p:cTn id="17" dur="10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3" fill="hold">
                                  <p:stCondLst>
                                    <p:cond delay="0"/>
                                  </p:stCondLst>
                                  <p:iterate type="el" backwards="0">
                                    <p:tmAbs val="0"/>
                                  </p:iterate>
                                  <p:childTnLst>
                                    <p:set>
                                      <p:cBhvr>
                                        <p:cTn id="22" fill="hold"/>
                                        <p:tgtEl>
                                          <p:spTgt spid="115"/>
                                        </p:tgtEl>
                                        <p:attrNameLst>
                                          <p:attrName>style.visibility</p:attrName>
                                        </p:attrNameLst>
                                      </p:cBhvr>
                                      <p:to>
                                        <p:strVal val="visible"/>
                                      </p:to>
                                    </p:se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4" fill="hold">
                                  <p:stCondLst>
                                    <p:cond delay="0"/>
                                  </p:stCondLst>
                                  <p:iterate type="el" backwards="0">
                                    <p:tmAbs val="0"/>
                                  </p:iterate>
                                  <p:childTnLst>
                                    <p:set>
                                      <p:cBhvr>
                                        <p:cTn id="28" fill="hold"/>
                                        <p:tgtEl>
                                          <p:spTgt spid="110"/>
                                        </p:tgtEl>
                                        <p:attrNameLst>
                                          <p:attrName>style.visibility</p:attrName>
                                        </p:attrNameLst>
                                      </p:cBhvr>
                                      <p:to>
                                        <p:strVal val="visible"/>
                                      </p:to>
                                    </p:set>
                                    <p:anim calcmode="lin" valueType="num">
                                      <p:cBhvr>
                                        <p:cTn id="29" dur="1000" fill="hold"/>
                                        <p:tgtEl>
                                          <p:spTgt spid="110"/>
                                        </p:tgtEl>
                                        <p:attrNameLst>
                                          <p:attrName>ppt_x</p:attrName>
                                        </p:attrNameLst>
                                      </p:cBhvr>
                                      <p:tavLst>
                                        <p:tav tm="0">
                                          <p:val>
                                            <p:strVal val="#ppt_x"/>
                                          </p:val>
                                        </p:tav>
                                        <p:tav tm="100000">
                                          <p:val>
                                            <p:strVal val="#ppt_x"/>
                                          </p:val>
                                        </p:tav>
                                      </p:tavLst>
                                    </p:anim>
                                    <p:anim calcmode="lin" valueType="num">
                                      <p:cBhvr>
                                        <p:cTn id="30" dur="10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5" fill="hold">
                                  <p:stCondLst>
                                    <p:cond delay="0"/>
                                  </p:stCondLst>
                                  <p:iterate type="el" backwards="0">
                                    <p:tmAbs val="0"/>
                                  </p:iterate>
                                  <p:childTnLst>
                                    <p:set>
                                      <p:cBhvr>
                                        <p:cTn id="34" fill="hold"/>
                                        <p:tgtEl>
                                          <p:spTgt spid="108"/>
                                        </p:tgtEl>
                                        <p:attrNameLst>
                                          <p:attrName>style.visibility</p:attrName>
                                        </p:attrNameLst>
                                      </p:cBhvr>
                                      <p:to>
                                        <p:strVal val="visible"/>
                                      </p:to>
                                    </p:set>
                                    <p:anim calcmode="lin" valueType="num">
                                      <p:cBhvr>
                                        <p:cTn id="35" dur="1000" fill="hold"/>
                                        <p:tgtEl>
                                          <p:spTgt spid="108"/>
                                        </p:tgtEl>
                                        <p:attrNameLst>
                                          <p:attrName>ppt_x</p:attrName>
                                        </p:attrNameLst>
                                      </p:cBhvr>
                                      <p:tavLst>
                                        <p:tav tm="0">
                                          <p:val>
                                            <p:strVal val="#ppt_x"/>
                                          </p:val>
                                        </p:tav>
                                        <p:tav tm="100000">
                                          <p:val>
                                            <p:strVal val="#ppt_x"/>
                                          </p:val>
                                        </p:tav>
                                      </p:tavLst>
                                    </p:anim>
                                    <p:anim calcmode="lin" valueType="num">
                                      <p:cBhvr>
                                        <p:cTn id="36" dur="10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6" fill="hold">
                                  <p:stCondLst>
                                    <p:cond delay="0"/>
                                  </p:stCondLst>
                                  <p:iterate type="el" backwards="0">
                                    <p:tmAbs val="0"/>
                                  </p:iterate>
                                  <p:childTnLst>
                                    <p:set>
                                      <p:cBhvr>
                                        <p:cTn id="40" fill="hold"/>
                                        <p:tgtEl>
                                          <p:spTgt spid="113"/>
                                        </p:tgtEl>
                                        <p:attrNameLst>
                                          <p:attrName>style.visibility</p:attrName>
                                        </p:attrNameLst>
                                      </p:cBhvr>
                                      <p:to>
                                        <p:strVal val="visible"/>
                                      </p:to>
                                    </p:set>
                                    <p:anim calcmode="lin" valueType="num">
                                      <p:cBhvr>
                                        <p:cTn id="41" dur="1000" fill="hold"/>
                                        <p:tgtEl>
                                          <p:spTgt spid="113"/>
                                        </p:tgtEl>
                                        <p:attrNameLst>
                                          <p:attrName>ppt_x</p:attrName>
                                        </p:attrNameLst>
                                      </p:cBhvr>
                                      <p:tavLst>
                                        <p:tav tm="0">
                                          <p:val>
                                            <p:strVal val="#ppt_x"/>
                                          </p:val>
                                        </p:tav>
                                        <p:tav tm="100000">
                                          <p:val>
                                            <p:strVal val="#ppt_x"/>
                                          </p:val>
                                        </p:tav>
                                      </p:tavLst>
                                    </p:anim>
                                    <p:anim calcmode="lin" valueType="num">
                                      <p:cBhvr>
                                        <p:cTn id="42" dur="10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 grpId="7" fill="hold">
                                  <p:stCondLst>
                                    <p:cond delay="0"/>
                                  </p:stCondLst>
                                  <p:iterate type="el" backwards="0">
                                    <p:tmAbs val="0"/>
                                  </p:iterate>
                                  <p:childTnLst>
                                    <p:set>
                                      <p:cBhvr>
                                        <p:cTn id="46" fill="hold"/>
                                        <p:tgtEl>
                                          <p:spTgt spid="107"/>
                                        </p:tgtEl>
                                        <p:attrNameLst>
                                          <p:attrName>style.visibility</p:attrName>
                                        </p:attrNameLst>
                                      </p:cBhvr>
                                      <p:to>
                                        <p:strVal val="visible"/>
                                      </p:to>
                                    </p:set>
                                    <p:anim calcmode="lin" valueType="num">
                                      <p:cBhvr>
                                        <p:cTn id="47" dur="1000" fill="hold"/>
                                        <p:tgtEl>
                                          <p:spTgt spid="107"/>
                                        </p:tgtEl>
                                        <p:attrNameLst>
                                          <p:attrName>ppt_x</p:attrName>
                                        </p:attrNameLst>
                                      </p:cBhvr>
                                      <p:tavLst>
                                        <p:tav tm="0">
                                          <p:val>
                                            <p:strVal val="#ppt_x"/>
                                          </p:val>
                                        </p:tav>
                                        <p:tav tm="100000">
                                          <p:val>
                                            <p:strVal val="#ppt_x"/>
                                          </p:val>
                                        </p:tav>
                                      </p:tavLst>
                                    </p:anim>
                                    <p:anim calcmode="lin" valueType="num">
                                      <p:cBhvr>
                                        <p:cTn id="48" dur="10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4" presetID="2" grpId="8" fill="hold">
                                  <p:stCondLst>
                                    <p:cond delay="0"/>
                                  </p:stCondLst>
                                  <p:iterate type="el" backwards="0">
                                    <p:tmAbs val="0"/>
                                  </p:iterate>
                                  <p:childTnLst>
                                    <p:set>
                                      <p:cBhvr>
                                        <p:cTn id="52" fill="hold"/>
                                        <p:tgtEl>
                                          <p:spTgt spid="112"/>
                                        </p:tgtEl>
                                        <p:attrNameLst>
                                          <p:attrName>style.visibility</p:attrName>
                                        </p:attrNameLst>
                                      </p:cBhvr>
                                      <p:to>
                                        <p:strVal val="visible"/>
                                      </p:to>
                                    </p:set>
                                    <p:anim calcmode="lin" valueType="num">
                                      <p:cBhvr>
                                        <p:cTn id="53" dur="1000" fill="hold"/>
                                        <p:tgtEl>
                                          <p:spTgt spid="112"/>
                                        </p:tgtEl>
                                        <p:attrNameLst>
                                          <p:attrName>ppt_x</p:attrName>
                                        </p:attrNameLst>
                                      </p:cBhvr>
                                      <p:tavLst>
                                        <p:tav tm="0">
                                          <p:val>
                                            <p:strVal val="#ppt_x"/>
                                          </p:val>
                                        </p:tav>
                                        <p:tav tm="100000">
                                          <p:val>
                                            <p:strVal val="#ppt_x"/>
                                          </p:val>
                                        </p:tav>
                                      </p:tavLst>
                                    </p:anim>
                                    <p:anim calcmode="lin" valueType="num">
                                      <p:cBhvr>
                                        <p:cTn id="54" dur="10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4" presetID="2" grpId="9" fill="hold">
                                  <p:stCondLst>
                                    <p:cond delay="0"/>
                                  </p:stCondLst>
                                  <p:iterate type="el" backwards="0">
                                    <p:tmAbs val="0"/>
                                  </p:iterate>
                                  <p:childTnLst>
                                    <p:set>
                                      <p:cBhvr>
                                        <p:cTn id="58" fill="hold"/>
                                        <p:tgtEl>
                                          <p:spTgt spid="114">
                                            <p:bg/>
                                          </p:spTgt>
                                        </p:tgtEl>
                                        <p:attrNameLst>
                                          <p:attrName>style.visibility</p:attrName>
                                        </p:attrNameLst>
                                      </p:cBhvr>
                                      <p:to>
                                        <p:strVal val="visible"/>
                                      </p:to>
                                    </p:set>
                                    <p:anim calcmode="lin" valueType="num">
                                      <p:cBhvr>
                                        <p:cTn id="59" dur="1000" fill="hold"/>
                                        <p:tgtEl>
                                          <p:spTgt spid="114">
                                            <p:bg/>
                                          </p:spTgt>
                                        </p:tgtEl>
                                        <p:attrNameLst>
                                          <p:attrName>ppt_x</p:attrName>
                                        </p:attrNameLst>
                                      </p:cBhvr>
                                      <p:tavLst>
                                        <p:tav tm="0">
                                          <p:val>
                                            <p:strVal val="#ppt_x"/>
                                          </p:val>
                                        </p:tav>
                                        <p:tav tm="100000">
                                          <p:val>
                                            <p:strVal val="#ppt_x"/>
                                          </p:val>
                                        </p:tav>
                                      </p:tavLst>
                                    </p:anim>
                                    <p:anim calcmode="lin" valueType="num">
                                      <p:cBhvr>
                                        <p:cTn id="60" dur="1000" fill="hold"/>
                                        <p:tgtEl>
                                          <p:spTgt spid="114">
                                            <p:bg/>
                                          </p:spTgt>
                                        </p:tgtEl>
                                        <p:attrNameLst>
                                          <p:attrName>ppt_y</p:attrName>
                                        </p:attrNameLst>
                                      </p:cBhvr>
                                      <p:tavLst>
                                        <p:tav tm="0">
                                          <p:val>
                                            <p:strVal val="1+#ppt_h/2"/>
                                          </p:val>
                                        </p:tav>
                                        <p:tav tm="100000">
                                          <p:val>
                                            <p:strVal val="#ppt_y"/>
                                          </p:val>
                                        </p:tav>
                                      </p:tavLst>
                                    </p:anim>
                                  </p:childTnLst>
                                </p:cTn>
                              </p:par>
                              <p:par>
                                <p:cTn id="61" presetClass="entr" nodeType="withEffect" presetSubtype="4" presetID="2" grpId="9" fill="hold">
                                  <p:stCondLst>
                                    <p:cond delay="0"/>
                                  </p:stCondLst>
                                  <p:iterate type="el" backwards="0">
                                    <p:tmAbs val="0"/>
                                  </p:iterate>
                                  <p:childTnLst>
                                    <p:set>
                                      <p:cBhvr>
                                        <p:cTn id="62" fill="hold"/>
                                        <p:tgtEl>
                                          <p:spTgt spid="114">
                                            <p:txEl>
                                              <p:pRg st="0" end="0"/>
                                            </p:txEl>
                                          </p:spTgt>
                                        </p:tgtEl>
                                        <p:attrNameLst>
                                          <p:attrName>style.visibility</p:attrName>
                                        </p:attrNameLst>
                                      </p:cBhvr>
                                      <p:to>
                                        <p:strVal val="visible"/>
                                      </p:to>
                                    </p:set>
                                    <p:anim calcmode="lin" valueType="num">
                                      <p:cBhvr>
                                        <p:cTn id="63" dur="1000" fill="hold"/>
                                        <p:tgtEl>
                                          <p:spTgt spid="114">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114">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1000"/>
                            </p:stCondLst>
                            <p:childTnLst>
                              <p:par>
                                <p:cTn id="66" presetClass="entr" nodeType="afterEffect" presetSubtype="4" presetID="2" grpId="9" fill="hold">
                                  <p:stCondLst>
                                    <p:cond delay="0"/>
                                  </p:stCondLst>
                                  <p:iterate type="el" backwards="0">
                                    <p:tmAbs val="0"/>
                                  </p:iterate>
                                  <p:childTnLst>
                                    <p:set>
                                      <p:cBhvr>
                                        <p:cTn id="67" fill="hold"/>
                                        <p:tgtEl>
                                          <p:spTgt spid="114">
                                            <p:txEl>
                                              <p:pRg st="1" end="1"/>
                                            </p:txEl>
                                          </p:spTgt>
                                        </p:tgtEl>
                                        <p:attrNameLst>
                                          <p:attrName>style.visibility</p:attrName>
                                        </p:attrNameLst>
                                      </p:cBhvr>
                                      <p:to>
                                        <p:strVal val="visible"/>
                                      </p:to>
                                    </p:set>
                                    <p:anim calcmode="lin" valueType="num">
                                      <p:cBhvr>
                                        <p:cTn id="68" dur="1000" fill="hold"/>
                                        <p:tgtEl>
                                          <p:spTgt spid="114">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1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Class="entr" nodeType="clickEffect" presetSubtype="4" presetID="2" grpId="9" fill="hold">
                                  <p:stCondLst>
                                    <p:cond delay="0"/>
                                  </p:stCondLst>
                                  <p:iterate type="el" backwards="0">
                                    <p:tmAbs val="0"/>
                                  </p:iterate>
                                  <p:childTnLst>
                                    <p:set>
                                      <p:cBhvr>
                                        <p:cTn id="73" fill="hold"/>
                                        <p:tgtEl>
                                          <p:spTgt spid="114">
                                            <p:txEl>
                                              <p:pRg st="2" end="2"/>
                                            </p:txEl>
                                          </p:spTgt>
                                        </p:tgtEl>
                                        <p:attrNameLst>
                                          <p:attrName>style.visibility</p:attrName>
                                        </p:attrNameLst>
                                      </p:cBhvr>
                                      <p:to>
                                        <p:strVal val="visible"/>
                                      </p:to>
                                    </p:set>
                                    <p:anim calcmode="lin" valueType="num">
                                      <p:cBhvr>
                                        <p:cTn id="74" dur="1000" fill="hold"/>
                                        <p:tgtEl>
                                          <p:spTgt spid="114">
                                            <p:txEl>
                                              <p:pRg st="2" end="2"/>
                                            </p:txEl>
                                          </p:spTgt>
                                        </p:tgtEl>
                                        <p:attrNameLst>
                                          <p:attrName>ppt_x</p:attrName>
                                        </p:attrNameLst>
                                      </p:cBhvr>
                                      <p:tavLst>
                                        <p:tav tm="0">
                                          <p:val>
                                            <p:strVal val="#ppt_x"/>
                                          </p:val>
                                        </p:tav>
                                        <p:tav tm="100000">
                                          <p:val>
                                            <p:strVal val="#ppt_x"/>
                                          </p:val>
                                        </p:tav>
                                      </p:tavLst>
                                    </p:anim>
                                    <p:anim calcmode="lin" valueType="num">
                                      <p:cBhvr>
                                        <p:cTn id="75" dur="1000" fill="hold"/>
                                        <p:tgtEl>
                                          <p:spTgt spid="1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Class="entr" nodeType="clickEffect" presetSubtype="4" presetID="2" grpId="9" fill="hold">
                                  <p:stCondLst>
                                    <p:cond delay="0"/>
                                  </p:stCondLst>
                                  <p:iterate type="el" backwards="0">
                                    <p:tmAbs val="0"/>
                                  </p:iterate>
                                  <p:childTnLst>
                                    <p:set>
                                      <p:cBhvr>
                                        <p:cTn id="79" fill="hold"/>
                                        <p:tgtEl>
                                          <p:spTgt spid="114">
                                            <p:txEl>
                                              <p:pRg st="3" end="3"/>
                                            </p:txEl>
                                          </p:spTgt>
                                        </p:tgtEl>
                                        <p:attrNameLst>
                                          <p:attrName>style.visibility</p:attrName>
                                        </p:attrNameLst>
                                      </p:cBhvr>
                                      <p:to>
                                        <p:strVal val="visible"/>
                                      </p:to>
                                    </p:set>
                                    <p:anim calcmode="lin" valueType="num">
                                      <p:cBhvr>
                                        <p:cTn id="80" dur="1000" fill="hold"/>
                                        <p:tgtEl>
                                          <p:spTgt spid="114">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1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Class="entr" nodeType="clickEffect" presetSubtype="4" presetID="2" grpId="9" fill="hold">
                                  <p:stCondLst>
                                    <p:cond delay="0"/>
                                  </p:stCondLst>
                                  <p:iterate type="el" backwards="0">
                                    <p:tmAbs val="0"/>
                                  </p:iterate>
                                  <p:childTnLst>
                                    <p:set>
                                      <p:cBhvr>
                                        <p:cTn id="85" fill="hold"/>
                                        <p:tgtEl>
                                          <p:spTgt spid="114">
                                            <p:txEl>
                                              <p:pRg st="4" end="4"/>
                                            </p:txEl>
                                          </p:spTgt>
                                        </p:tgtEl>
                                        <p:attrNameLst>
                                          <p:attrName>style.visibility</p:attrName>
                                        </p:attrNameLst>
                                      </p:cBhvr>
                                      <p:to>
                                        <p:strVal val="visible"/>
                                      </p:to>
                                    </p:set>
                                    <p:anim calcmode="lin" valueType="num">
                                      <p:cBhvr>
                                        <p:cTn id="86" dur="1000" fill="hold"/>
                                        <p:tgtEl>
                                          <p:spTgt spid="114">
                                            <p:txEl>
                                              <p:pRg st="4" end="4"/>
                                            </p:txEl>
                                          </p:spTgt>
                                        </p:tgtEl>
                                        <p:attrNameLst>
                                          <p:attrName>ppt_x</p:attrName>
                                        </p:attrNameLst>
                                      </p:cBhvr>
                                      <p:tavLst>
                                        <p:tav tm="0">
                                          <p:val>
                                            <p:strVal val="#ppt_x"/>
                                          </p:val>
                                        </p:tav>
                                        <p:tav tm="100000">
                                          <p:val>
                                            <p:strVal val="#ppt_x"/>
                                          </p:val>
                                        </p:tav>
                                      </p:tavLst>
                                    </p:anim>
                                    <p:anim calcmode="lin" valueType="num">
                                      <p:cBhvr>
                                        <p:cTn id="87" dur="1000" fill="hold"/>
                                        <p:tgtEl>
                                          <p:spTgt spid="1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Class="entr" nodeType="clickEffect" presetSubtype="4" presetID="2" grpId="9" fill="hold">
                                  <p:stCondLst>
                                    <p:cond delay="0"/>
                                  </p:stCondLst>
                                  <p:iterate type="el" backwards="0">
                                    <p:tmAbs val="0"/>
                                  </p:iterate>
                                  <p:childTnLst>
                                    <p:set>
                                      <p:cBhvr>
                                        <p:cTn id="91" fill="hold"/>
                                        <p:tgtEl>
                                          <p:spTgt spid="114">
                                            <p:txEl>
                                              <p:pRg st="5" end="5"/>
                                            </p:txEl>
                                          </p:spTgt>
                                        </p:tgtEl>
                                        <p:attrNameLst>
                                          <p:attrName>style.visibility</p:attrName>
                                        </p:attrNameLst>
                                      </p:cBhvr>
                                      <p:to>
                                        <p:strVal val="visible"/>
                                      </p:to>
                                    </p:set>
                                    <p:anim calcmode="lin" valueType="num">
                                      <p:cBhvr>
                                        <p:cTn id="92" dur="1000" fill="hold"/>
                                        <p:tgtEl>
                                          <p:spTgt spid="114">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1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Class="entr" nodeType="clickEffect" presetSubtype="4" presetID="2" grpId="9" fill="hold">
                                  <p:stCondLst>
                                    <p:cond delay="0"/>
                                  </p:stCondLst>
                                  <p:iterate type="el" backwards="0">
                                    <p:tmAbs val="0"/>
                                  </p:iterate>
                                  <p:childTnLst>
                                    <p:set>
                                      <p:cBhvr>
                                        <p:cTn id="97" fill="hold"/>
                                        <p:tgtEl>
                                          <p:spTgt spid="114">
                                            <p:txEl>
                                              <p:pRg st="6" end="6"/>
                                            </p:txEl>
                                          </p:spTgt>
                                        </p:tgtEl>
                                        <p:attrNameLst>
                                          <p:attrName>style.visibility</p:attrName>
                                        </p:attrNameLst>
                                      </p:cBhvr>
                                      <p:to>
                                        <p:strVal val="visible"/>
                                      </p:to>
                                    </p:set>
                                    <p:anim calcmode="lin" valueType="num">
                                      <p:cBhvr>
                                        <p:cTn id="98" dur="1000" fill="hold"/>
                                        <p:tgtEl>
                                          <p:spTgt spid="114">
                                            <p:txEl>
                                              <p:pRg st="6" end="6"/>
                                            </p:txEl>
                                          </p:spTgt>
                                        </p:tgtEl>
                                        <p:attrNameLst>
                                          <p:attrName>ppt_x</p:attrName>
                                        </p:attrNameLst>
                                      </p:cBhvr>
                                      <p:tavLst>
                                        <p:tav tm="0">
                                          <p:val>
                                            <p:strVal val="#ppt_x"/>
                                          </p:val>
                                        </p:tav>
                                        <p:tav tm="100000">
                                          <p:val>
                                            <p:strVal val="#ppt_x"/>
                                          </p:val>
                                        </p:tav>
                                      </p:tavLst>
                                    </p:anim>
                                    <p:anim calcmode="lin" valueType="num">
                                      <p:cBhvr>
                                        <p:cTn id="99" dur="1000" fill="hold"/>
                                        <p:tgtEl>
                                          <p:spTgt spid="1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6" grpId="2"/>
      <p:bldP build="whole" bldLvl="1" animBg="1" rev="0" advAuto="0" spid="107" grpId="7"/>
      <p:bldP build="whole" bldLvl="1" animBg="1" rev="0" advAuto="0" spid="110" grpId="4"/>
      <p:bldP build="whole" bldLvl="1" animBg="1" rev="0" advAuto="0" spid="113" grpId="6"/>
      <p:bldP build="whole" bldLvl="1" animBg="1" rev="0" advAuto="0" spid="115" grpId="3"/>
      <p:bldP build="whole" bldLvl="1" animBg="1" rev="0" advAuto="0" spid="108" grpId="5"/>
      <p:bldP build="p" bldLvl="1" animBg="1" rev="0" advAuto="0" spid="114" grpId="9"/>
      <p:bldP build="whole" bldLvl="1" animBg="1" rev="0" advAuto="0" spid="112" grpId="8"/>
      <p:bldP build="whole" bldLvl="1" animBg="1" rev="0" advAuto="0" spid="10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itle 1"/>
          <p:cNvSpPr txBox="1"/>
          <p:nvPr>
            <p:ph type="title"/>
          </p:nvPr>
        </p:nvSpPr>
        <p:spPr>
          <a:xfrm>
            <a:off x="838200" y="365125"/>
            <a:ext cx="10515600" cy="1325563"/>
          </a:xfrm>
          <a:prstGeom prst="rect">
            <a:avLst/>
          </a:prstGeom>
        </p:spPr>
        <p:txBody>
          <a:bodyPr/>
          <a:lstStyle/>
          <a:p>
            <a:pPr algn="ctr" defTabSz="877823">
              <a:defRPr sz="4224" u="sng">
                <a:solidFill>
                  <a:srgbClr val="00B050"/>
                </a:solidFill>
              </a:defRPr>
            </a:pPr>
            <a:r>
              <a:t>Environment</a:t>
            </a:r>
            <a:br/>
          </a:p>
        </p:txBody>
      </p:sp>
      <p:sp>
        <p:nvSpPr>
          <p:cNvPr id="118" name="Content Placeholder 2"/>
          <p:cNvSpPr txBox="1"/>
          <p:nvPr>
            <p:ph type="body" idx="1"/>
          </p:nvPr>
        </p:nvSpPr>
        <p:spPr>
          <a:xfrm>
            <a:off x="838200" y="1146753"/>
            <a:ext cx="10515600" cy="4351338"/>
          </a:xfrm>
          <a:prstGeom prst="rect">
            <a:avLst/>
          </a:prstGeom>
        </p:spPr>
        <p:txBody>
          <a:bodyPr/>
          <a:lstStyle/>
          <a:p>
            <a:pPr marL="0" indent="0">
              <a:buSzTx/>
              <a:buNone/>
              <a:defRPr>
                <a:solidFill>
                  <a:srgbClr val="00B050"/>
                </a:solidFill>
              </a:defRPr>
            </a:pPr>
            <a:r>
              <a:t>The environment is designed to provide some of the supports a normal healthy home environment uses to provide nurturing experiences, in a mainstream setting, this includes:</a:t>
            </a:r>
          </a:p>
          <a:p>
            <a:pPr>
              <a:defRPr b="1">
                <a:solidFill>
                  <a:srgbClr val="92D050"/>
                </a:solidFill>
              </a:defRPr>
            </a:pPr>
            <a:r>
              <a:t>Soft seating in an area of the room where informal activities can take place.</a:t>
            </a:r>
          </a:p>
          <a:p>
            <a:pPr>
              <a:defRPr b="1">
                <a:solidFill>
                  <a:srgbClr val="92D050"/>
                </a:solidFill>
              </a:defRPr>
            </a:pPr>
            <a:r>
              <a:t> A food preparation area.</a:t>
            </a:r>
          </a:p>
          <a:p>
            <a:pPr>
              <a:defRPr b="1">
                <a:solidFill>
                  <a:srgbClr val="92D050"/>
                </a:solidFill>
              </a:defRPr>
            </a:pPr>
            <a:r>
              <a:t>Age appropriate play, roleplay, drama, activities and games.</a:t>
            </a:r>
          </a:p>
          <a:p>
            <a:pPr>
              <a:defRPr b="1">
                <a:solidFill>
                  <a:srgbClr val="92D050"/>
                </a:solidFill>
              </a:defRPr>
            </a:pPr>
            <a:r>
              <a:t>Worktables and chairs where the skills to work in a mainstream setting can be developed.</a:t>
            </a:r>
          </a:p>
        </p:txBody>
      </p:sp>
      <p:pic>
        <p:nvPicPr>
          <p:cNvPr id="119" name="Picture 4" descr="Picture 4"/>
          <p:cNvPicPr>
            <a:picLocks noChangeAspect="1"/>
          </p:cNvPicPr>
          <p:nvPr/>
        </p:nvPicPr>
        <p:blipFill>
          <a:blip r:embed="rId2">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17"/>
                                        </p:tgtEl>
                                        <p:attrNameLst>
                                          <p:attrName>style.visibility</p:attrName>
                                        </p:attrNameLst>
                                      </p:cBhvr>
                                      <p:to>
                                        <p:strVal val="visible"/>
                                      </p:to>
                                    </p:set>
                                    <p:anim calcmode="lin" valueType="num">
                                      <p:cBhvr>
                                        <p:cTn id="7" dur="1000" fill="hold"/>
                                        <p:tgtEl>
                                          <p:spTgt spid="117"/>
                                        </p:tgtEl>
                                        <p:attrNameLst>
                                          <p:attrName>ppt_x</p:attrName>
                                        </p:attrNameLst>
                                      </p:cBhvr>
                                      <p:tavLst>
                                        <p:tav tm="0">
                                          <p:val>
                                            <p:strVal val="#ppt_x"/>
                                          </p:val>
                                        </p:tav>
                                        <p:tav tm="100000">
                                          <p:val>
                                            <p:strVal val="#ppt_x"/>
                                          </p:val>
                                        </p:tav>
                                      </p:tavLst>
                                    </p:anim>
                                    <p:anim calcmode="lin" valueType="num">
                                      <p:cBhvr>
                                        <p:cTn id="8" dur="1000" fill="hold"/>
                                        <p:tgtEl>
                                          <p:spTgt spid="1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18">
                                            <p:bg/>
                                          </p:spTgt>
                                        </p:tgtEl>
                                        <p:attrNameLst>
                                          <p:attrName>style.visibility</p:attrName>
                                        </p:attrNameLst>
                                      </p:cBhvr>
                                      <p:to>
                                        <p:strVal val="visible"/>
                                      </p:to>
                                    </p:set>
                                    <p:anim calcmode="lin" valueType="num">
                                      <p:cBhvr>
                                        <p:cTn id="13" dur="1000" fill="hold"/>
                                        <p:tgtEl>
                                          <p:spTgt spid="118">
                                            <p:bg/>
                                          </p:spTgt>
                                        </p:tgtEl>
                                        <p:attrNameLst>
                                          <p:attrName>ppt_x</p:attrName>
                                        </p:attrNameLst>
                                      </p:cBhvr>
                                      <p:tavLst>
                                        <p:tav tm="0">
                                          <p:val>
                                            <p:strVal val="#ppt_x"/>
                                          </p:val>
                                        </p:tav>
                                        <p:tav tm="100000">
                                          <p:val>
                                            <p:strVal val="#ppt_x"/>
                                          </p:val>
                                        </p:tav>
                                      </p:tavLst>
                                    </p:anim>
                                    <p:anim calcmode="lin" valueType="num">
                                      <p:cBhvr>
                                        <p:cTn id="14" dur="1000" fill="hold"/>
                                        <p:tgtEl>
                                          <p:spTgt spid="118">
                                            <p:bg/>
                                          </p:spTgt>
                                        </p:tgtEl>
                                        <p:attrNameLst>
                                          <p:attrName>ppt_y</p:attrName>
                                        </p:attrNameLst>
                                      </p:cBhvr>
                                      <p:tavLst>
                                        <p:tav tm="0">
                                          <p:val>
                                            <p:strVal val="1+#ppt_h/2"/>
                                          </p:val>
                                        </p:tav>
                                        <p:tav tm="100000">
                                          <p:val>
                                            <p:strVal val="#ppt_y"/>
                                          </p:val>
                                        </p:tav>
                                      </p:tavLst>
                                    </p:anim>
                                  </p:childTnLst>
                                </p:cTn>
                              </p:par>
                              <p:par>
                                <p:cTn id="15" presetClass="entr" nodeType="withEffect" presetSubtype="4" presetID="2" grpId="2" fill="hold">
                                  <p:stCondLst>
                                    <p:cond delay="0"/>
                                  </p:stCondLst>
                                  <p:iterate type="el" backwards="0">
                                    <p:tmAbs val="0"/>
                                  </p:iterate>
                                  <p:childTnLst>
                                    <p:set>
                                      <p:cBhvr>
                                        <p:cTn id="16" fill="hold"/>
                                        <p:tgtEl>
                                          <p:spTgt spid="118">
                                            <p:txEl>
                                              <p:pRg st="0" end="0"/>
                                            </p:txEl>
                                          </p:spTgt>
                                        </p:tgtEl>
                                        <p:attrNameLst>
                                          <p:attrName>style.visibility</p:attrName>
                                        </p:attrNameLst>
                                      </p:cBhvr>
                                      <p:to>
                                        <p:strVal val="visible"/>
                                      </p:to>
                                    </p:set>
                                    <p:anim calcmode="lin" valueType="num">
                                      <p:cBhvr>
                                        <p:cTn id="17" dur="10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2" fill="hold">
                                  <p:stCondLst>
                                    <p:cond delay="0"/>
                                  </p:stCondLst>
                                  <p:iterate type="el" backwards="0">
                                    <p:tmAbs val="0"/>
                                  </p:iterate>
                                  <p:childTnLst>
                                    <p:set>
                                      <p:cBhvr>
                                        <p:cTn id="22" fill="hold"/>
                                        <p:tgtEl>
                                          <p:spTgt spid="118">
                                            <p:txEl>
                                              <p:pRg st="1" end="1"/>
                                            </p:txEl>
                                          </p:spTgt>
                                        </p:tgtEl>
                                        <p:attrNameLst>
                                          <p:attrName>style.visibility</p:attrName>
                                        </p:attrNameLst>
                                      </p:cBhvr>
                                      <p:to>
                                        <p:strVal val="visible"/>
                                      </p:to>
                                    </p:set>
                                    <p:anim calcmode="lin" valueType="num">
                                      <p:cBhvr>
                                        <p:cTn id="23" dur="1000" fill="hold"/>
                                        <p:tgtEl>
                                          <p:spTgt spid="11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2" fill="hold">
                                  <p:stCondLst>
                                    <p:cond delay="0"/>
                                  </p:stCondLst>
                                  <p:iterate type="el" backwards="0">
                                    <p:tmAbs val="0"/>
                                  </p:iterate>
                                  <p:childTnLst>
                                    <p:set>
                                      <p:cBhvr>
                                        <p:cTn id="28" fill="hold"/>
                                        <p:tgtEl>
                                          <p:spTgt spid="118">
                                            <p:txEl>
                                              <p:pRg st="2" end="2"/>
                                            </p:txEl>
                                          </p:spTgt>
                                        </p:tgtEl>
                                        <p:attrNameLst>
                                          <p:attrName>style.visibility</p:attrName>
                                        </p:attrNameLst>
                                      </p:cBhvr>
                                      <p:to>
                                        <p:strVal val="visible"/>
                                      </p:to>
                                    </p:set>
                                    <p:anim calcmode="lin" valueType="num">
                                      <p:cBhvr>
                                        <p:cTn id="29" dur="1000" fill="hold"/>
                                        <p:tgtEl>
                                          <p:spTgt spid="11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2" fill="hold">
                                  <p:stCondLst>
                                    <p:cond delay="0"/>
                                  </p:stCondLst>
                                  <p:iterate type="el" backwards="0">
                                    <p:tmAbs val="0"/>
                                  </p:iterate>
                                  <p:childTnLst>
                                    <p:set>
                                      <p:cBhvr>
                                        <p:cTn id="34" fill="hold"/>
                                        <p:tgtEl>
                                          <p:spTgt spid="118">
                                            <p:txEl>
                                              <p:pRg st="3" end="3"/>
                                            </p:txEl>
                                          </p:spTgt>
                                        </p:tgtEl>
                                        <p:attrNameLst>
                                          <p:attrName>style.visibility</p:attrName>
                                        </p:attrNameLst>
                                      </p:cBhvr>
                                      <p:to>
                                        <p:strVal val="visible"/>
                                      </p:to>
                                    </p:set>
                                    <p:anim calcmode="lin" valueType="num">
                                      <p:cBhvr>
                                        <p:cTn id="35" dur="1000" fill="hold"/>
                                        <p:tgtEl>
                                          <p:spTgt spid="118">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1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2" fill="hold">
                                  <p:stCondLst>
                                    <p:cond delay="0"/>
                                  </p:stCondLst>
                                  <p:iterate type="el" backwards="0">
                                    <p:tmAbs val="0"/>
                                  </p:iterate>
                                  <p:childTnLst>
                                    <p:set>
                                      <p:cBhvr>
                                        <p:cTn id="40" fill="hold"/>
                                        <p:tgtEl>
                                          <p:spTgt spid="118">
                                            <p:txEl>
                                              <p:pRg st="4" end="4"/>
                                            </p:txEl>
                                          </p:spTgt>
                                        </p:tgtEl>
                                        <p:attrNameLst>
                                          <p:attrName>style.visibility</p:attrName>
                                        </p:attrNameLst>
                                      </p:cBhvr>
                                      <p:to>
                                        <p:strVal val="visible"/>
                                      </p:to>
                                    </p:set>
                                    <p:anim calcmode="lin" valueType="num">
                                      <p:cBhvr>
                                        <p:cTn id="41" dur="1000" fill="hold"/>
                                        <p:tgtEl>
                                          <p:spTgt spid="118">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1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 grpId="1"/>
      <p:bldP build="p" bldLvl="1" animBg="1" rev="0" advAuto="0" spid="118"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Title 1"/>
          <p:cNvSpPr txBox="1"/>
          <p:nvPr>
            <p:ph type="title"/>
          </p:nvPr>
        </p:nvSpPr>
        <p:spPr>
          <a:xfrm>
            <a:off x="0" y="0"/>
            <a:ext cx="12192000" cy="1325563"/>
          </a:xfrm>
          <a:prstGeom prst="rect">
            <a:avLst/>
          </a:prstGeom>
        </p:spPr>
        <p:txBody>
          <a:bodyPr/>
          <a:lstStyle>
            <a:lvl1pPr algn="ctr">
              <a:defRPr sz="4800" u="sng">
                <a:solidFill>
                  <a:srgbClr val="00B050"/>
                </a:solidFill>
              </a:defRPr>
            </a:lvl1pPr>
          </a:lstStyle>
          <a:p>
            <a:pPr/>
            <a:r>
              <a:t>The Curriculum</a:t>
            </a:r>
          </a:p>
        </p:txBody>
      </p:sp>
      <p:sp>
        <p:nvSpPr>
          <p:cNvPr id="122" name="Content Placeholder 2"/>
          <p:cNvSpPr txBox="1"/>
          <p:nvPr>
            <p:ph type="body" sz="half" idx="1"/>
          </p:nvPr>
        </p:nvSpPr>
        <p:spPr>
          <a:xfrm>
            <a:off x="339435" y="1202170"/>
            <a:ext cx="5181601" cy="4351338"/>
          </a:xfrm>
          <a:prstGeom prst="rect">
            <a:avLst/>
          </a:prstGeom>
        </p:spPr>
        <p:txBody>
          <a:bodyPr/>
          <a:lstStyle/>
          <a:p>
            <a:pPr marL="0" indent="0" algn="ctr">
              <a:lnSpc>
                <a:spcPct val="72000"/>
              </a:lnSpc>
              <a:buSzTx/>
              <a:buNone/>
              <a:defRPr sz="1900">
                <a:solidFill>
                  <a:srgbClr val="92D050"/>
                </a:solidFill>
              </a:defRPr>
            </a:pPr>
            <a:r>
              <a:t>Nurture rooms focus on providing stable daily routines and developmentally appropriate activities.  The children benefit from a modified version of the school curriculum and take part in specially designed activities, which enhance social and emotional skills, improve their self-esteem and develop the skills necessary for learning – such as concentration and processing skills.  </a:t>
            </a:r>
          </a:p>
          <a:p>
            <a:pPr marL="0" indent="0" algn="ctr">
              <a:lnSpc>
                <a:spcPct val="72000"/>
              </a:lnSpc>
              <a:buSzTx/>
              <a:buNone/>
              <a:defRPr sz="1900">
                <a:solidFill>
                  <a:srgbClr val="92D050"/>
                </a:solidFill>
              </a:defRPr>
            </a:pPr>
            <a:r>
              <a:t>The curriculum features structured play and many practical experiences, with a great emphasis on emotional literacy, language development and communication. </a:t>
            </a:r>
          </a:p>
          <a:p>
            <a:pPr marL="0" indent="0" algn="ctr">
              <a:lnSpc>
                <a:spcPct val="72000"/>
              </a:lnSpc>
              <a:buSzTx/>
              <a:buNone/>
              <a:defRPr sz="1900">
                <a:solidFill>
                  <a:srgbClr val="92D050"/>
                </a:solidFill>
              </a:defRPr>
            </a:pPr>
            <a:r>
              <a:t>Children remain an active part of their mainstream class, spend appropriate times within the nurture group according to their need and typically return to their class fulltime within two to four terms.  </a:t>
            </a:r>
          </a:p>
        </p:txBody>
      </p:sp>
      <p:sp>
        <p:nvSpPr>
          <p:cNvPr id="123" name="Content Placeholder 3"/>
          <p:cNvSpPr txBox="1"/>
          <p:nvPr/>
        </p:nvSpPr>
        <p:spPr>
          <a:xfrm>
            <a:off x="6791946" y="1104797"/>
            <a:ext cx="5181601"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a:lnSpc>
                <a:spcPct val="72000"/>
              </a:lnSpc>
              <a:spcBef>
                <a:spcPts val="1000"/>
              </a:spcBef>
              <a:defRPr b="1" sz="2100">
                <a:solidFill>
                  <a:srgbClr val="00B050"/>
                </a:solidFill>
              </a:defRPr>
            </a:pPr>
            <a:r>
              <a:t>   </a:t>
            </a:r>
            <a:r>
              <a:rPr u="sng"/>
              <a:t>Activities</a:t>
            </a:r>
            <a:endParaRPr sz="1900"/>
          </a:p>
          <a:p>
            <a:pPr marL="228600" indent="-228600" algn="ctr">
              <a:lnSpc>
                <a:spcPct val="72000"/>
              </a:lnSpc>
              <a:spcBef>
                <a:spcPts val="1000"/>
              </a:spcBef>
              <a:buSzPct val="100000"/>
              <a:buFont typeface="Arial"/>
              <a:buChar char="•"/>
              <a:defRPr b="1" sz="1900">
                <a:solidFill>
                  <a:srgbClr val="92D050"/>
                </a:solidFill>
              </a:defRPr>
            </a:pPr>
            <a:r>
              <a:t>Breakfast.  </a:t>
            </a:r>
          </a:p>
          <a:p>
            <a:pPr marL="228600" indent="-228600" algn="ctr">
              <a:lnSpc>
                <a:spcPct val="72000"/>
              </a:lnSpc>
              <a:spcBef>
                <a:spcPts val="1000"/>
              </a:spcBef>
              <a:buSzPct val="100000"/>
              <a:buFont typeface="Arial"/>
              <a:buChar char="•"/>
              <a:defRPr b="1" sz="1900">
                <a:solidFill>
                  <a:srgbClr val="92D050"/>
                </a:solidFill>
              </a:defRPr>
            </a:pPr>
            <a:r>
              <a:t>Structured and free play. </a:t>
            </a:r>
          </a:p>
          <a:p>
            <a:pPr marL="228600" indent="-228600" algn="ctr">
              <a:lnSpc>
                <a:spcPct val="72000"/>
              </a:lnSpc>
              <a:spcBef>
                <a:spcPts val="1000"/>
              </a:spcBef>
              <a:buSzPct val="100000"/>
              <a:buFont typeface="Arial"/>
              <a:buChar char="•"/>
              <a:defRPr b="1" sz="1900">
                <a:solidFill>
                  <a:srgbClr val="92D050"/>
                </a:solidFill>
              </a:defRPr>
            </a:pPr>
            <a:r>
              <a:t>Outdoor activities. </a:t>
            </a:r>
          </a:p>
          <a:p>
            <a:pPr marL="228600" indent="-228600" algn="ctr">
              <a:lnSpc>
                <a:spcPct val="72000"/>
              </a:lnSpc>
              <a:spcBef>
                <a:spcPts val="1000"/>
              </a:spcBef>
              <a:buSzPct val="100000"/>
              <a:buFont typeface="Arial"/>
              <a:buChar char="•"/>
              <a:defRPr b="1" sz="1900">
                <a:solidFill>
                  <a:srgbClr val="92D050"/>
                </a:solidFill>
              </a:defRPr>
            </a:pPr>
            <a:r>
              <a:t>Enterprise initiatives.  </a:t>
            </a:r>
          </a:p>
          <a:p>
            <a:pPr marL="228600" indent="-228600" algn="ctr">
              <a:lnSpc>
                <a:spcPct val="72000"/>
              </a:lnSpc>
              <a:spcBef>
                <a:spcPts val="1000"/>
              </a:spcBef>
              <a:buSzPct val="100000"/>
              <a:buFont typeface="Arial"/>
              <a:buChar char="•"/>
              <a:defRPr b="1" sz="1900">
                <a:solidFill>
                  <a:srgbClr val="92D050"/>
                </a:solidFill>
              </a:defRPr>
            </a:pPr>
            <a:r>
              <a:t>Individual and group games including board games and puzzles.</a:t>
            </a:r>
          </a:p>
          <a:p>
            <a:pPr marL="228600" indent="-228600" algn="ctr">
              <a:lnSpc>
                <a:spcPct val="72000"/>
              </a:lnSpc>
              <a:spcBef>
                <a:spcPts val="1000"/>
              </a:spcBef>
              <a:buSzPct val="100000"/>
              <a:buFont typeface="Arial"/>
              <a:buChar char="•"/>
              <a:defRPr b="1" sz="1900">
                <a:solidFill>
                  <a:srgbClr val="92D050"/>
                </a:solidFill>
              </a:defRPr>
            </a:pPr>
            <a:r>
              <a:t>Construction work. </a:t>
            </a:r>
          </a:p>
          <a:p>
            <a:pPr marL="228600" indent="-228600" algn="ctr">
              <a:lnSpc>
                <a:spcPct val="72000"/>
              </a:lnSpc>
              <a:spcBef>
                <a:spcPts val="1000"/>
              </a:spcBef>
              <a:buSzPct val="100000"/>
              <a:buFont typeface="Arial"/>
              <a:buChar char="•"/>
              <a:defRPr b="1" sz="1900">
                <a:solidFill>
                  <a:srgbClr val="92D050"/>
                </a:solidFill>
              </a:defRPr>
            </a:pPr>
            <a:r>
              <a:t>Art/drama/music/massage. </a:t>
            </a:r>
          </a:p>
          <a:p>
            <a:pPr marL="228600" indent="-228600" algn="ctr">
              <a:lnSpc>
                <a:spcPct val="72000"/>
              </a:lnSpc>
              <a:spcBef>
                <a:spcPts val="1000"/>
              </a:spcBef>
              <a:buSzPct val="100000"/>
              <a:buFont typeface="Arial"/>
              <a:buChar char="•"/>
              <a:defRPr b="1" sz="1900">
                <a:solidFill>
                  <a:srgbClr val="92D050"/>
                </a:solidFill>
              </a:defRPr>
            </a:pPr>
            <a:r>
              <a:t>Learning opportunities focused on language development and social/emotional and communication skills. </a:t>
            </a:r>
          </a:p>
          <a:p>
            <a:pPr marL="228600" indent="-228600" algn="ctr">
              <a:lnSpc>
                <a:spcPct val="72000"/>
              </a:lnSpc>
              <a:spcBef>
                <a:spcPts val="1000"/>
              </a:spcBef>
              <a:buSzPct val="100000"/>
              <a:buFont typeface="Arial"/>
              <a:buChar char="•"/>
              <a:defRPr b="1" sz="1900">
                <a:solidFill>
                  <a:srgbClr val="92D050"/>
                </a:solidFill>
              </a:defRPr>
            </a:pPr>
            <a:r>
              <a:t>Literacy and numeracy are incorporated into the above the activities.</a:t>
            </a:r>
          </a:p>
        </p:txBody>
      </p:sp>
      <p:pic>
        <p:nvPicPr>
          <p:cNvPr id="124" name="Picture 4" descr="Picture 4"/>
          <p:cNvPicPr>
            <a:picLocks noChangeAspect="1"/>
          </p:cNvPicPr>
          <p:nvPr/>
        </p:nvPicPr>
        <p:blipFill>
          <a:blip r:embed="rId2">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21"/>
                                        </p:tgtEl>
                                        <p:attrNameLst>
                                          <p:attrName>style.visibility</p:attrName>
                                        </p:attrNameLst>
                                      </p:cBhvr>
                                      <p:to>
                                        <p:strVal val="visible"/>
                                      </p:to>
                                    </p:set>
                                    <p:anim calcmode="lin" valueType="num">
                                      <p:cBhvr>
                                        <p:cTn id="7" dur="1000" fill="hold"/>
                                        <p:tgtEl>
                                          <p:spTgt spid="121"/>
                                        </p:tgtEl>
                                        <p:attrNameLst>
                                          <p:attrName>ppt_x</p:attrName>
                                        </p:attrNameLst>
                                      </p:cBhvr>
                                      <p:tavLst>
                                        <p:tav tm="0">
                                          <p:val>
                                            <p:strVal val="#ppt_x"/>
                                          </p:val>
                                        </p:tav>
                                        <p:tav tm="100000">
                                          <p:val>
                                            <p:strVal val="#ppt_x"/>
                                          </p:val>
                                        </p:tav>
                                      </p:tavLst>
                                    </p:anim>
                                    <p:anim calcmode="lin" valueType="num">
                                      <p:cBhvr>
                                        <p:cTn id="8" dur="10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122">
                                            <p:bg/>
                                          </p:spTgt>
                                        </p:tgtEl>
                                        <p:attrNameLst>
                                          <p:attrName>style.visibility</p:attrName>
                                        </p:attrNameLst>
                                      </p:cBhvr>
                                      <p:to>
                                        <p:strVal val="visible"/>
                                      </p:to>
                                    </p:set>
                                    <p:anim calcmode="lin" valueType="num">
                                      <p:cBhvr>
                                        <p:cTn id="13" dur="1000" fill="hold"/>
                                        <p:tgtEl>
                                          <p:spTgt spid="122">
                                            <p:bg/>
                                          </p:spTgt>
                                        </p:tgtEl>
                                        <p:attrNameLst>
                                          <p:attrName>ppt_x</p:attrName>
                                        </p:attrNameLst>
                                      </p:cBhvr>
                                      <p:tavLst>
                                        <p:tav tm="0">
                                          <p:val>
                                            <p:strVal val="#ppt_x"/>
                                          </p:val>
                                        </p:tav>
                                        <p:tav tm="100000">
                                          <p:val>
                                            <p:strVal val="#ppt_x"/>
                                          </p:val>
                                        </p:tav>
                                      </p:tavLst>
                                    </p:anim>
                                    <p:anim calcmode="lin" valueType="num">
                                      <p:cBhvr>
                                        <p:cTn id="14" dur="1000" fill="hold"/>
                                        <p:tgtEl>
                                          <p:spTgt spid="122">
                                            <p:bg/>
                                          </p:spTgt>
                                        </p:tgtEl>
                                        <p:attrNameLst>
                                          <p:attrName>ppt_y</p:attrName>
                                        </p:attrNameLst>
                                      </p:cBhvr>
                                      <p:tavLst>
                                        <p:tav tm="0">
                                          <p:val>
                                            <p:strVal val="1+#ppt_h/2"/>
                                          </p:val>
                                        </p:tav>
                                        <p:tav tm="100000">
                                          <p:val>
                                            <p:strVal val="#ppt_y"/>
                                          </p:val>
                                        </p:tav>
                                      </p:tavLst>
                                    </p:anim>
                                  </p:childTnLst>
                                </p:cTn>
                              </p:par>
                              <p:par>
                                <p:cTn id="15" presetClass="entr" nodeType="withEffect" presetSubtype="4" presetID="2" grpId="2" fill="hold">
                                  <p:stCondLst>
                                    <p:cond delay="0"/>
                                  </p:stCondLst>
                                  <p:iterate type="el" backwards="0">
                                    <p:tmAbs val="0"/>
                                  </p:iterate>
                                  <p:childTnLst>
                                    <p:set>
                                      <p:cBhvr>
                                        <p:cTn id="16" fill="hold"/>
                                        <p:tgtEl>
                                          <p:spTgt spid="122">
                                            <p:txEl>
                                              <p:pRg st="0" end="0"/>
                                            </p:txEl>
                                          </p:spTgt>
                                        </p:tgtEl>
                                        <p:attrNameLst>
                                          <p:attrName>style.visibility</p:attrName>
                                        </p:attrNameLst>
                                      </p:cBhvr>
                                      <p:to>
                                        <p:strVal val="visible"/>
                                      </p:to>
                                    </p:set>
                                    <p:anim calcmode="lin" valueType="num">
                                      <p:cBhvr>
                                        <p:cTn id="17" dur="1000" fill="hold"/>
                                        <p:tgtEl>
                                          <p:spTgt spid="122">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2" fill="hold">
                                  <p:stCondLst>
                                    <p:cond delay="0"/>
                                  </p:stCondLst>
                                  <p:iterate type="el" backwards="0">
                                    <p:tmAbs val="0"/>
                                  </p:iterate>
                                  <p:childTnLst>
                                    <p:set>
                                      <p:cBhvr>
                                        <p:cTn id="22" fill="hold"/>
                                        <p:tgtEl>
                                          <p:spTgt spid="122">
                                            <p:txEl>
                                              <p:pRg st="1" end="1"/>
                                            </p:txEl>
                                          </p:spTgt>
                                        </p:tgtEl>
                                        <p:attrNameLst>
                                          <p:attrName>style.visibility</p:attrName>
                                        </p:attrNameLst>
                                      </p:cBhvr>
                                      <p:to>
                                        <p:strVal val="visible"/>
                                      </p:to>
                                    </p:set>
                                    <p:anim calcmode="lin" valueType="num">
                                      <p:cBhvr>
                                        <p:cTn id="23" dur="1000" fill="hold"/>
                                        <p:tgtEl>
                                          <p:spTgt spid="12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2" fill="hold">
                                  <p:stCondLst>
                                    <p:cond delay="0"/>
                                  </p:stCondLst>
                                  <p:iterate type="el" backwards="0">
                                    <p:tmAbs val="0"/>
                                  </p:iterate>
                                  <p:childTnLst>
                                    <p:set>
                                      <p:cBhvr>
                                        <p:cTn id="28" fill="hold"/>
                                        <p:tgtEl>
                                          <p:spTgt spid="122">
                                            <p:txEl>
                                              <p:pRg st="2" end="2"/>
                                            </p:txEl>
                                          </p:spTgt>
                                        </p:tgtEl>
                                        <p:attrNameLst>
                                          <p:attrName>style.visibility</p:attrName>
                                        </p:attrNameLst>
                                      </p:cBhvr>
                                      <p:to>
                                        <p:strVal val="visible"/>
                                      </p:to>
                                    </p:set>
                                    <p:anim calcmode="lin" valueType="num">
                                      <p:cBhvr>
                                        <p:cTn id="29" dur="1000" fill="hold"/>
                                        <p:tgtEl>
                                          <p:spTgt spid="12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3" fill="hold">
                                  <p:stCondLst>
                                    <p:cond delay="0"/>
                                  </p:stCondLst>
                                  <p:iterate type="el" backwards="0">
                                    <p:tmAbs val="0"/>
                                  </p:iterate>
                                  <p:childTnLst>
                                    <p:set>
                                      <p:cBhvr>
                                        <p:cTn id="34" fill="hold"/>
                                        <p:tgtEl>
                                          <p:spTgt spid="123">
                                            <p:bg/>
                                          </p:spTgt>
                                        </p:tgtEl>
                                        <p:attrNameLst>
                                          <p:attrName>style.visibility</p:attrName>
                                        </p:attrNameLst>
                                      </p:cBhvr>
                                      <p:to>
                                        <p:strVal val="visible"/>
                                      </p:to>
                                    </p:set>
                                    <p:anim calcmode="lin" valueType="num">
                                      <p:cBhvr>
                                        <p:cTn id="35" dur="1000" fill="hold"/>
                                        <p:tgtEl>
                                          <p:spTgt spid="123">
                                            <p:bg/>
                                          </p:spTgt>
                                        </p:tgtEl>
                                        <p:attrNameLst>
                                          <p:attrName>ppt_x</p:attrName>
                                        </p:attrNameLst>
                                      </p:cBhvr>
                                      <p:tavLst>
                                        <p:tav tm="0">
                                          <p:val>
                                            <p:strVal val="#ppt_x"/>
                                          </p:val>
                                        </p:tav>
                                        <p:tav tm="100000">
                                          <p:val>
                                            <p:strVal val="#ppt_x"/>
                                          </p:val>
                                        </p:tav>
                                      </p:tavLst>
                                    </p:anim>
                                    <p:anim calcmode="lin" valueType="num">
                                      <p:cBhvr>
                                        <p:cTn id="36" dur="1000" fill="hold"/>
                                        <p:tgtEl>
                                          <p:spTgt spid="123">
                                            <p:bg/>
                                          </p:spTgt>
                                        </p:tgtEl>
                                        <p:attrNameLst>
                                          <p:attrName>ppt_y</p:attrName>
                                        </p:attrNameLst>
                                      </p:cBhvr>
                                      <p:tavLst>
                                        <p:tav tm="0">
                                          <p:val>
                                            <p:strVal val="1+#ppt_h/2"/>
                                          </p:val>
                                        </p:tav>
                                        <p:tav tm="100000">
                                          <p:val>
                                            <p:strVal val="#ppt_y"/>
                                          </p:val>
                                        </p:tav>
                                      </p:tavLst>
                                    </p:anim>
                                  </p:childTnLst>
                                </p:cTn>
                              </p:par>
                              <p:par>
                                <p:cTn id="37" presetClass="entr" nodeType="withEffect" presetSubtype="4" presetID="2" grpId="3" fill="hold">
                                  <p:stCondLst>
                                    <p:cond delay="0"/>
                                  </p:stCondLst>
                                  <p:iterate type="el" backwards="0">
                                    <p:tmAbs val="0"/>
                                  </p:iterate>
                                  <p:childTnLst>
                                    <p:set>
                                      <p:cBhvr>
                                        <p:cTn id="38" fill="hold"/>
                                        <p:tgtEl>
                                          <p:spTgt spid="123">
                                            <p:txEl>
                                              <p:pRg st="0" end="0"/>
                                            </p:txEl>
                                          </p:spTgt>
                                        </p:tgtEl>
                                        <p:attrNameLst>
                                          <p:attrName>style.visibility</p:attrName>
                                        </p:attrNameLst>
                                      </p:cBhvr>
                                      <p:to>
                                        <p:strVal val="visible"/>
                                      </p:to>
                                    </p:set>
                                    <p:anim calcmode="lin" valueType="num">
                                      <p:cBhvr>
                                        <p:cTn id="39" dur="1000" fill="hold"/>
                                        <p:tgtEl>
                                          <p:spTgt spid="123">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4" presetID="2" grpId="3" fill="hold">
                                  <p:stCondLst>
                                    <p:cond delay="0"/>
                                  </p:stCondLst>
                                  <p:iterate type="el" backwards="0">
                                    <p:tmAbs val="0"/>
                                  </p:iterate>
                                  <p:childTnLst>
                                    <p:set>
                                      <p:cBhvr>
                                        <p:cTn id="44" fill="hold"/>
                                        <p:tgtEl>
                                          <p:spTgt spid="123">
                                            <p:txEl>
                                              <p:pRg st="1" end="1"/>
                                            </p:txEl>
                                          </p:spTgt>
                                        </p:tgtEl>
                                        <p:attrNameLst>
                                          <p:attrName>style.visibility</p:attrName>
                                        </p:attrNameLst>
                                      </p:cBhvr>
                                      <p:to>
                                        <p:strVal val="visible"/>
                                      </p:to>
                                    </p:set>
                                    <p:anim calcmode="lin" valueType="num">
                                      <p:cBhvr>
                                        <p:cTn id="45" dur="1000" fill="hold"/>
                                        <p:tgtEl>
                                          <p:spTgt spid="123">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4" presetID="2" grpId="3" fill="hold">
                                  <p:stCondLst>
                                    <p:cond delay="0"/>
                                  </p:stCondLst>
                                  <p:iterate type="el" backwards="0">
                                    <p:tmAbs val="0"/>
                                  </p:iterate>
                                  <p:childTnLst>
                                    <p:set>
                                      <p:cBhvr>
                                        <p:cTn id="50" fill="hold"/>
                                        <p:tgtEl>
                                          <p:spTgt spid="123">
                                            <p:txEl>
                                              <p:pRg st="2" end="2"/>
                                            </p:txEl>
                                          </p:spTgt>
                                        </p:tgtEl>
                                        <p:attrNameLst>
                                          <p:attrName>style.visibility</p:attrName>
                                        </p:attrNameLst>
                                      </p:cBhvr>
                                      <p:to>
                                        <p:strVal val="visible"/>
                                      </p:to>
                                    </p:set>
                                    <p:anim calcmode="lin" valueType="num">
                                      <p:cBhvr>
                                        <p:cTn id="51" dur="1000" fill="hold"/>
                                        <p:tgtEl>
                                          <p:spTgt spid="123">
                                            <p:txEl>
                                              <p:pRg st="2" end="2"/>
                                            </p:txEl>
                                          </p:spTgt>
                                        </p:tgtEl>
                                        <p:attrNameLst>
                                          <p:attrName>ppt_x</p:attrName>
                                        </p:attrNameLst>
                                      </p:cBhvr>
                                      <p:tavLst>
                                        <p:tav tm="0">
                                          <p:val>
                                            <p:strVal val="#ppt_x"/>
                                          </p:val>
                                        </p:tav>
                                        <p:tav tm="100000">
                                          <p:val>
                                            <p:strVal val="#ppt_x"/>
                                          </p:val>
                                        </p:tav>
                                      </p:tavLst>
                                    </p:anim>
                                    <p:anim calcmode="lin" valueType="num">
                                      <p:cBhvr>
                                        <p:cTn id="52" dur="1000" fill="hold"/>
                                        <p:tgtEl>
                                          <p:spTgt spid="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4" presetID="2" grpId="3" fill="hold">
                                  <p:stCondLst>
                                    <p:cond delay="0"/>
                                  </p:stCondLst>
                                  <p:iterate type="el" backwards="0">
                                    <p:tmAbs val="0"/>
                                  </p:iterate>
                                  <p:childTnLst>
                                    <p:set>
                                      <p:cBhvr>
                                        <p:cTn id="56" fill="hold"/>
                                        <p:tgtEl>
                                          <p:spTgt spid="123">
                                            <p:txEl>
                                              <p:pRg st="3" end="3"/>
                                            </p:txEl>
                                          </p:spTgt>
                                        </p:tgtEl>
                                        <p:attrNameLst>
                                          <p:attrName>style.visibility</p:attrName>
                                        </p:attrNameLst>
                                      </p:cBhvr>
                                      <p:to>
                                        <p:strVal val="visible"/>
                                      </p:to>
                                    </p:set>
                                    <p:anim calcmode="lin" valueType="num">
                                      <p:cBhvr>
                                        <p:cTn id="57" dur="1000" fill="hold"/>
                                        <p:tgtEl>
                                          <p:spTgt spid="123">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4" presetID="2" grpId="3" fill="hold">
                                  <p:stCondLst>
                                    <p:cond delay="0"/>
                                  </p:stCondLst>
                                  <p:iterate type="el" backwards="0">
                                    <p:tmAbs val="0"/>
                                  </p:iterate>
                                  <p:childTnLst>
                                    <p:set>
                                      <p:cBhvr>
                                        <p:cTn id="62" fill="hold"/>
                                        <p:tgtEl>
                                          <p:spTgt spid="123">
                                            <p:txEl>
                                              <p:pRg st="4" end="4"/>
                                            </p:txEl>
                                          </p:spTgt>
                                        </p:tgtEl>
                                        <p:attrNameLst>
                                          <p:attrName>style.visibility</p:attrName>
                                        </p:attrNameLst>
                                      </p:cBhvr>
                                      <p:to>
                                        <p:strVal val="visible"/>
                                      </p:to>
                                    </p:set>
                                    <p:anim calcmode="lin" valueType="num">
                                      <p:cBhvr>
                                        <p:cTn id="63" dur="1000" fill="hold"/>
                                        <p:tgtEl>
                                          <p:spTgt spid="123">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Class="entr" nodeType="clickEffect" presetSubtype="4" presetID="2" grpId="3" fill="hold">
                                  <p:stCondLst>
                                    <p:cond delay="0"/>
                                  </p:stCondLst>
                                  <p:iterate type="el" backwards="0">
                                    <p:tmAbs val="0"/>
                                  </p:iterate>
                                  <p:childTnLst>
                                    <p:set>
                                      <p:cBhvr>
                                        <p:cTn id="68" fill="hold"/>
                                        <p:tgtEl>
                                          <p:spTgt spid="123">
                                            <p:txEl>
                                              <p:pRg st="5" end="5"/>
                                            </p:txEl>
                                          </p:spTgt>
                                        </p:tgtEl>
                                        <p:attrNameLst>
                                          <p:attrName>style.visibility</p:attrName>
                                        </p:attrNameLst>
                                      </p:cBhvr>
                                      <p:to>
                                        <p:strVal val="visible"/>
                                      </p:to>
                                    </p:set>
                                    <p:anim calcmode="lin" valueType="num">
                                      <p:cBhvr>
                                        <p:cTn id="69" dur="1000" fill="hold"/>
                                        <p:tgtEl>
                                          <p:spTgt spid="123">
                                            <p:txEl>
                                              <p:pRg st="5" end="5"/>
                                            </p:txEl>
                                          </p:spTgt>
                                        </p:tgtEl>
                                        <p:attrNameLst>
                                          <p:attrName>ppt_x</p:attrName>
                                        </p:attrNameLst>
                                      </p:cBhvr>
                                      <p:tavLst>
                                        <p:tav tm="0">
                                          <p:val>
                                            <p:strVal val="#ppt_x"/>
                                          </p:val>
                                        </p:tav>
                                        <p:tav tm="100000">
                                          <p:val>
                                            <p:strVal val="#ppt_x"/>
                                          </p:val>
                                        </p:tav>
                                      </p:tavLst>
                                    </p:anim>
                                    <p:anim calcmode="lin" valueType="num">
                                      <p:cBhvr>
                                        <p:cTn id="70" dur="1000" fill="hold"/>
                                        <p:tgtEl>
                                          <p:spTgt spid="1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4" presetID="2" grpId="3" fill="hold">
                                  <p:stCondLst>
                                    <p:cond delay="0"/>
                                  </p:stCondLst>
                                  <p:iterate type="el" backwards="0">
                                    <p:tmAbs val="0"/>
                                  </p:iterate>
                                  <p:childTnLst>
                                    <p:set>
                                      <p:cBhvr>
                                        <p:cTn id="74" fill="hold"/>
                                        <p:tgtEl>
                                          <p:spTgt spid="123">
                                            <p:txEl>
                                              <p:pRg st="6" end="6"/>
                                            </p:txEl>
                                          </p:spTgt>
                                        </p:tgtEl>
                                        <p:attrNameLst>
                                          <p:attrName>style.visibility</p:attrName>
                                        </p:attrNameLst>
                                      </p:cBhvr>
                                      <p:to>
                                        <p:strVal val="visible"/>
                                      </p:to>
                                    </p:set>
                                    <p:anim calcmode="lin" valueType="num">
                                      <p:cBhvr>
                                        <p:cTn id="75" dur="1000" fill="hold"/>
                                        <p:tgtEl>
                                          <p:spTgt spid="123">
                                            <p:txEl>
                                              <p:pRg st="6" end="6"/>
                                            </p:txEl>
                                          </p:spTgt>
                                        </p:tgtEl>
                                        <p:attrNameLst>
                                          <p:attrName>ppt_x</p:attrName>
                                        </p:attrNameLst>
                                      </p:cBhvr>
                                      <p:tavLst>
                                        <p:tav tm="0">
                                          <p:val>
                                            <p:strVal val="#ppt_x"/>
                                          </p:val>
                                        </p:tav>
                                        <p:tav tm="100000">
                                          <p:val>
                                            <p:strVal val="#ppt_x"/>
                                          </p:val>
                                        </p:tav>
                                      </p:tavLst>
                                    </p:anim>
                                    <p:anim calcmode="lin" valueType="num">
                                      <p:cBhvr>
                                        <p:cTn id="76" dur="1000" fill="hold"/>
                                        <p:tgtEl>
                                          <p:spTgt spid="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Class="entr" nodeType="clickEffect" presetSubtype="4" presetID="2" grpId="3" fill="hold">
                                  <p:stCondLst>
                                    <p:cond delay="0"/>
                                  </p:stCondLst>
                                  <p:iterate type="el" backwards="0">
                                    <p:tmAbs val="0"/>
                                  </p:iterate>
                                  <p:childTnLst>
                                    <p:set>
                                      <p:cBhvr>
                                        <p:cTn id="80" fill="hold"/>
                                        <p:tgtEl>
                                          <p:spTgt spid="123">
                                            <p:txEl>
                                              <p:pRg st="7" end="7"/>
                                            </p:txEl>
                                          </p:spTgt>
                                        </p:tgtEl>
                                        <p:attrNameLst>
                                          <p:attrName>style.visibility</p:attrName>
                                        </p:attrNameLst>
                                      </p:cBhvr>
                                      <p:to>
                                        <p:strVal val="visible"/>
                                      </p:to>
                                    </p:set>
                                    <p:anim calcmode="lin" valueType="num">
                                      <p:cBhvr>
                                        <p:cTn id="81" dur="1000" fill="hold"/>
                                        <p:tgtEl>
                                          <p:spTgt spid="123">
                                            <p:txEl>
                                              <p:pRg st="7" end="7"/>
                                            </p:txEl>
                                          </p:spTgt>
                                        </p:tgtEl>
                                        <p:attrNameLst>
                                          <p:attrName>ppt_x</p:attrName>
                                        </p:attrNameLst>
                                      </p:cBhvr>
                                      <p:tavLst>
                                        <p:tav tm="0">
                                          <p:val>
                                            <p:strVal val="#ppt_x"/>
                                          </p:val>
                                        </p:tav>
                                        <p:tav tm="100000">
                                          <p:val>
                                            <p:strVal val="#ppt_x"/>
                                          </p:val>
                                        </p:tav>
                                      </p:tavLst>
                                    </p:anim>
                                    <p:anim calcmode="lin" valueType="num">
                                      <p:cBhvr>
                                        <p:cTn id="82" dur="1000" fill="hold"/>
                                        <p:tgtEl>
                                          <p:spTgt spid="1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Class="entr" nodeType="clickEffect" presetSubtype="4" presetID="2" grpId="3" fill="hold">
                                  <p:stCondLst>
                                    <p:cond delay="0"/>
                                  </p:stCondLst>
                                  <p:iterate type="el" backwards="0">
                                    <p:tmAbs val="0"/>
                                  </p:iterate>
                                  <p:childTnLst>
                                    <p:set>
                                      <p:cBhvr>
                                        <p:cTn id="86" fill="hold"/>
                                        <p:tgtEl>
                                          <p:spTgt spid="123">
                                            <p:txEl>
                                              <p:pRg st="8" end="8"/>
                                            </p:txEl>
                                          </p:spTgt>
                                        </p:tgtEl>
                                        <p:attrNameLst>
                                          <p:attrName>style.visibility</p:attrName>
                                        </p:attrNameLst>
                                      </p:cBhvr>
                                      <p:to>
                                        <p:strVal val="visible"/>
                                      </p:to>
                                    </p:set>
                                    <p:anim calcmode="lin" valueType="num">
                                      <p:cBhvr>
                                        <p:cTn id="87" dur="1000" fill="hold"/>
                                        <p:tgtEl>
                                          <p:spTgt spid="123">
                                            <p:txEl>
                                              <p:pRg st="8" end="8"/>
                                            </p:txEl>
                                          </p:spTgt>
                                        </p:tgtEl>
                                        <p:attrNameLst>
                                          <p:attrName>ppt_x</p:attrName>
                                        </p:attrNameLst>
                                      </p:cBhvr>
                                      <p:tavLst>
                                        <p:tav tm="0">
                                          <p:val>
                                            <p:strVal val="#ppt_x"/>
                                          </p:val>
                                        </p:tav>
                                        <p:tav tm="100000">
                                          <p:val>
                                            <p:strVal val="#ppt_x"/>
                                          </p:val>
                                        </p:tav>
                                      </p:tavLst>
                                    </p:anim>
                                    <p:anim calcmode="lin" valueType="num">
                                      <p:cBhvr>
                                        <p:cTn id="88" dur="1000" fill="hold"/>
                                        <p:tgtEl>
                                          <p:spTgt spid="1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Class="entr" nodeType="clickEffect" presetSubtype="4" presetID="2" grpId="3" fill="hold">
                                  <p:stCondLst>
                                    <p:cond delay="0"/>
                                  </p:stCondLst>
                                  <p:iterate type="el" backwards="0">
                                    <p:tmAbs val="0"/>
                                  </p:iterate>
                                  <p:childTnLst>
                                    <p:set>
                                      <p:cBhvr>
                                        <p:cTn id="92" fill="hold"/>
                                        <p:tgtEl>
                                          <p:spTgt spid="123">
                                            <p:txEl>
                                              <p:pRg st="9" end="9"/>
                                            </p:txEl>
                                          </p:spTgt>
                                        </p:tgtEl>
                                        <p:attrNameLst>
                                          <p:attrName>style.visibility</p:attrName>
                                        </p:attrNameLst>
                                      </p:cBhvr>
                                      <p:to>
                                        <p:strVal val="visible"/>
                                      </p:to>
                                    </p:set>
                                    <p:anim calcmode="lin" valueType="num">
                                      <p:cBhvr>
                                        <p:cTn id="93" dur="1000" fill="hold"/>
                                        <p:tgtEl>
                                          <p:spTgt spid="123">
                                            <p:txEl>
                                              <p:pRg st="9" end="9"/>
                                            </p:txEl>
                                          </p:spTgt>
                                        </p:tgtEl>
                                        <p:attrNameLst>
                                          <p:attrName>ppt_x</p:attrName>
                                        </p:attrNameLst>
                                      </p:cBhvr>
                                      <p:tavLst>
                                        <p:tav tm="0">
                                          <p:val>
                                            <p:strVal val="#ppt_x"/>
                                          </p:val>
                                        </p:tav>
                                        <p:tav tm="100000">
                                          <p:val>
                                            <p:strVal val="#ppt_x"/>
                                          </p:val>
                                        </p:tav>
                                      </p:tavLst>
                                    </p:anim>
                                    <p:anim calcmode="lin" valueType="num">
                                      <p:cBhvr>
                                        <p:cTn id="94" dur="1000" fill="hold"/>
                                        <p:tgtEl>
                                          <p:spTgt spid="12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23" grpId="3"/>
      <p:bldP build="whole" bldLvl="1" animBg="1" rev="0" advAuto="0" spid="121" grpId="1"/>
      <p:bldP build="p" bldLvl="1" animBg="1" rev="0" advAuto="0" spid="122"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116982" y="0"/>
            <a:ext cx="4300472" cy="1325563"/>
          </a:xfrm>
          <a:prstGeom prst="rect">
            <a:avLst/>
          </a:prstGeom>
        </p:spPr>
        <p:txBody>
          <a:bodyPr/>
          <a:lstStyle>
            <a:lvl1pPr>
              <a:defRPr u="sng">
                <a:solidFill>
                  <a:srgbClr val="00B050"/>
                </a:solidFill>
              </a:defRPr>
            </a:lvl1pPr>
          </a:lstStyle>
          <a:p>
            <a:pPr/>
            <a:r>
              <a:t>Enjoying Breakfast</a:t>
            </a:r>
          </a:p>
        </p:txBody>
      </p:sp>
      <p:pic>
        <p:nvPicPr>
          <p:cNvPr id="127" name="Content Placeholder 6" descr="Content Placeholder 6"/>
          <p:cNvPicPr>
            <a:picLocks noChangeAspect="1"/>
          </p:cNvPicPr>
          <p:nvPr/>
        </p:nvPicPr>
        <p:blipFill>
          <a:blip r:embed="rId2">
            <a:extLst/>
          </a:blip>
          <a:srcRect l="0" t="0" r="9136" b="0"/>
          <a:stretch>
            <a:fillRect/>
          </a:stretch>
        </p:blipFill>
        <p:spPr>
          <a:xfrm rot="5400000">
            <a:off x="4682889" y="1483426"/>
            <a:ext cx="4188494" cy="3457235"/>
          </a:xfrm>
          <a:prstGeom prst="rect">
            <a:avLst/>
          </a:prstGeom>
          <a:ln w="12700">
            <a:miter lim="400000"/>
          </a:ln>
        </p:spPr>
      </p:pic>
      <p:pic>
        <p:nvPicPr>
          <p:cNvPr id="128" name="Content Placeholder 4" descr="Content Placeholder 4"/>
          <p:cNvPicPr>
            <a:picLocks noChangeAspect="1"/>
          </p:cNvPicPr>
          <p:nvPr/>
        </p:nvPicPr>
        <p:blipFill>
          <a:blip r:embed="rId3">
            <a:extLst/>
          </a:blip>
          <a:srcRect l="0" t="0" r="8500" b="0"/>
          <a:stretch>
            <a:fillRect/>
          </a:stretch>
        </p:blipFill>
        <p:spPr>
          <a:xfrm rot="5400000">
            <a:off x="703433" y="1528257"/>
            <a:ext cx="3982941" cy="3264033"/>
          </a:xfrm>
          <a:prstGeom prst="rect">
            <a:avLst/>
          </a:prstGeom>
          <a:ln w="12700">
            <a:miter lim="400000"/>
          </a:ln>
        </p:spPr>
      </p:pic>
      <p:pic>
        <p:nvPicPr>
          <p:cNvPr id="129" name="Picture 8" descr="Picture 8"/>
          <p:cNvPicPr>
            <a:picLocks noChangeAspect="1"/>
          </p:cNvPicPr>
          <p:nvPr/>
        </p:nvPicPr>
        <p:blipFill>
          <a:blip r:embed="rId4">
            <a:extLst/>
          </a:blip>
          <a:srcRect l="17045" t="0" r="6462" b="0"/>
          <a:stretch>
            <a:fillRect/>
          </a:stretch>
        </p:blipFill>
        <p:spPr>
          <a:xfrm rot="5400000">
            <a:off x="8649492" y="397919"/>
            <a:ext cx="3163275" cy="3101537"/>
          </a:xfrm>
          <a:prstGeom prst="rect">
            <a:avLst/>
          </a:prstGeom>
          <a:ln w="12700">
            <a:miter lim="400000"/>
          </a:ln>
        </p:spPr>
      </p:pic>
      <p:pic>
        <p:nvPicPr>
          <p:cNvPr id="130" name="Picture 4" descr="Picture 4"/>
          <p:cNvPicPr>
            <a:picLocks noChangeAspect="1"/>
          </p:cNvPicPr>
          <p:nvPr/>
        </p:nvPicPr>
        <p:blipFill>
          <a:blip r:embed="rId5">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26"/>
                                        </p:tgtEl>
                                        <p:attrNameLst>
                                          <p:attrName>style.visibility</p:attrName>
                                        </p:attrNameLst>
                                      </p:cBhvr>
                                      <p:to>
                                        <p:strVal val="visible"/>
                                      </p:to>
                                    </p:set>
                                    <p:anim calcmode="lin" valueType="num">
                                      <p:cBhvr>
                                        <p:cTn id="7" dur="1000" fill="hold"/>
                                        <p:tgtEl>
                                          <p:spTgt spid="126"/>
                                        </p:tgtEl>
                                        <p:attrNameLst>
                                          <p:attrName>ppt_x</p:attrName>
                                        </p:attrNameLst>
                                      </p:cBhvr>
                                      <p:tavLst>
                                        <p:tav tm="0">
                                          <p:val>
                                            <p:strVal val="#ppt_x"/>
                                          </p:val>
                                        </p:tav>
                                        <p:tav tm="100000">
                                          <p:val>
                                            <p:strVal val="#ppt_x"/>
                                          </p:val>
                                        </p:tav>
                                      </p:tavLst>
                                    </p:anim>
                                    <p:anim calcmode="lin" valueType="num">
                                      <p:cBhvr>
                                        <p:cTn id="8" dur="10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9" presetID="2" grpId="2" fill="hold">
                                  <p:stCondLst>
                                    <p:cond delay="0"/>
                                  </p:stCondLst>
                                  <p:iterate type="el" backwards="0">
                                    <p:tmAbs val="0"/>
                                  </p:iterate>
                                  <p:childTnLst>
                                    <p:set>
                                      <p:cBhvr>
                                        <p:cTn id="12" fill="hold"/>
                                        <p:tgtEl>
                                          <p:spTgt spid="128"/>
                                        </p:tgtEl>
                                        <p:attrNameLst>
                                          <p:attrName>style.visibility</p:attrName>
                                        </p:attrNameLst>
                                      </p:cBhvr>
                                      <p:to>
                                        <p:strVal val="visible"/>
                                      </p:to>
                                    </p:set>
                                    <p:anim calcmode="lin" valueType="num">
                                      <p:cBhvr>
                                        <p:cTn id="13" dur="500" fill="hold"/>
                                        <p:tgtEl>
                                          <p:spTgt spid="128"/>
                                        </p:tgtEl>
                                        <p:attrNameLst>
                                          <p:attrName>ppt_x</p:attrName>
                                        </p:attrNameLst>
                                      </p:cBhvr>
                                      <p:tavLst>
                                        <p:tav tm="0">
                                          <p:val>
                                            <p:strVal val="0-#ppt_w/2"/>
                                          </p:val>
                                        </p:tav>
                                        <p:tav tm="100000">
                                          <p:val>
                                            <p:strVal val="#ppt_x"/>
                                          </p:val>
                                        </p:tav>
                                      </p:tavLst>
                                    </p:anim>
                                    <p:anim calcmode="lin" valueType="num">
                                      <p:cBhvr>
                                        <p:cTn id="14" dur="500" fill="hold"/>
                                        <p:tgtEl>
                                          <p:spTgt spid="12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3" presetID="2" grpId="3" fill="hold">
                                  <p:stCondLst>
                                    <p:cond delay="0"/>
                                  </p:stCondLst>
                                  <p:iterate type="el" backwards="0">
                                    <p:tmAbs val="0"/>
                                  </p:iterate>
                                  <p:childTnLst>
                                    <p:set>
                                      <p:cBhvr>
                                        <p:cTn id="18" fill="hold"/>
                                        <p:tgtEl>
                                          <p:spTgt spid="127"/>
                                        </p:tgtEl>
                                        <p:attrNameLst>
                                          <p:attrName>style.visibility</p:attrName>
                                        </p:attrNameLst>
                                      </p:cBhvr>
                                      <p:to>
                                        <p:strVal val="visible"/>
                                      </p:to>
                                    </p:set>
                                    <p:anim calcmode="lin" valueType="num">
                                      <p:cBhvr>
                                        <p:cTn id="19" dur="500" fill="hold"/>
                                        <p:tgtEl>
                                          <p:spTgt spid="127"/>
                                        </p:tgtEl>
                                        <p:attrNameLst>
                                          <p:attrName>ppt_x</p:attrName>
                                        </p:attrNameLst>
                                      </p:cBhvr>
                                      <p:tavLst>
                                        <p:tav tm="0">
                                          <p:val>
                                            <p:strVal val="1+#ppt_w/2"/>
                                          </p:val>
                                        </p:tav>
                                        <p:tav tm="100000">
                                          <p:val>
                                            <p:strVal val="#ppt_x"/>
                                          </p:val>
                                        </p:tav>
                                      </p:tavLst>
                                    </p:anim>
                                    <p:anim calcmode="lin" valueType="num">
                                      <p:cBhvr>
                                        <p:cTn id="20" dur="500" fill="hold"/>
                                        <p:tgtEl>
                                          <p:spTgt spid="12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9" presetID="2" grpId="4" fill="hold">
                                  <p:stCondLst>
                                    <p:cond delay="0"/>
                                  </p:stCondLst>
                                  <p:iterate type="el" backwards="0">
                                    <p:tmAbs val="0"/>
                                  </p:iterate>
                                  <p:childTnLst>
                                    <p:set>
                                      <p:cBhvr>
                                        <p:cTn id="24" fill="hold"/>
                                        <p:tgtEl>
                                          <p:spTgt spid="129"/>
                                        </p:tgtEl>
                                        <p:attrNameLst>
                                          <p:attrName>style.visibility</p:attrName>
                                        </p:attrNameLst>
                                      </p:cBhvr>
                                      <p:to>
                                        <p:strVal val="visible"/>
                                      </p:to>
                                    </p:set>
                                    <p:anim calcmode="lin" valueType="num">
                                      <p:cBhvr>
                                        <p:cTn id="25" dur="500" fill="hold"/>
                                        <p:tgtEl>
                                          <p:spTgt spid="129"/>
                                        </p:tgtEl>
                                        <p:attrNameLst>
                                          <p:attrName>ppt_x</p:attrName>
                                        </p:attrNameLst>
                                      </p:cBhvr>
                                      <p:tavLst>
                                        <p:tav tm="0">
                                          <p:val>
                                            <p:strVal val="0-#ppt_w/2"/>
                                          </p:val>
                                        </p:tav>
                                        <p:tav tm="100000">
                                          <p:val>
                                            <p:strVal val="#ppt_x"/>
                                          </p:val>
                                        </p:tav>
                                      </p:tavLst>
                                    </p:anim>
                                    <p:anim calcmode="lin" valueType="num">
                                      <p:cBhvr>
                                        <p:cTn id="26" dur="500" fill="hold"/>
                                        <p:tgtEl>
                                          <p:spTgt spid="1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 grpId="4"/>
      <p:bldP build="whole" bldLvl="1" animBg="1" rev="0" advAuto="0" spid="126" grpId="1"/>
      <p:bldP build="whole" bldLvl="1" animBg="1" rev="0" advAuto="0" spid="127" grpId="3"/>
      <p:bldP build="whole" bldLvl="1" animBg="1" rev="0" advAuto="0" spid="128"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116982" y="210577"/>
            <a:ext cx="2587582" cy="1167462"/>
          </a:xfrm>
          <a:prstGeom prst="rect">
            <a:avLst/>
          </a:prstGeom>
        </p:spPr>
        <p:txBody>
          <a:bodyPr/>
          <a:lstStyle>
            <a:lvl1pPr>
              <a:defRPr sz="5400" u="sng">
                <a:solidFill>
                  <a:srgbClr val="00B050"/>
                </a:solidFill>
              </a:defRPr>
            </a:lvl1pPr>
          </a:lstStyle>
          <a:p>
            <a:pPr/>
            <a:r>
              <a:t>Cooking</a:t>
            </a:r>
          </a:p>
        </p:txBody>
      </p:sp>
      <p:pic>
        <p:nvPicPr>
          <p:cNvPr id="133" name="Content Placeholder 5" descr="Content Placeholder 5"/>
          <p:cNvPicPr>
            <a:picLocks noChangeAspect="1"/>
          </p:cNvPicPr>
          <p:nvPr/>
        </p:nvPicPr>
        <p:blipFill>
          <a:blip r:embed="rId2">
            <a:extLst/>
          </a:blip>
          <a:srcRect l="14751" t="0" r="0" b="0"/>
          <a:stretch>
            <a:fillRect/>
          </a:stretch>
        </p:blipFill>
        <p:spPr>
          <a:xfrm rot="5400000">
            <a:off x="-94757" y="2300604"/>
            <a:ext cx="3168431" cy="2787528"/>
          </a:xfrm>
          <a:prstGeom prst="rect">
            <a:avLst/>
          </a:prstGeom>
          <a:ln w="12700">
            <a:miter lim="400000"/>
          </a:ln>
        </p:spPr>
      </p:pic>
      <p:pic>
        <p:nvPicPr>
          <p:cNvPr id="134" name="Content Placeholder 7" descr="Content Placeholder 7"/>
          <p:cNvPicPr>
            <a:picLocks noChangeAspect="1"/>
          </p:cNvPicPr>
          <p:nvPr/>
        </p:nvPicPr>
        <p:blipFill>
          <a:blip r:embed="rId3">
            <a:extLst/>
          </a:blip>
          <a:stretch>
            <a:fillRect/>
          </a:stretch>
        </p:blipFill>
        <p:spPr>
          <a:xfrm rot="10800000">
            <a:off x="3184926" y="3437925"/>
            <a:ext cx="2491154" cy="1868366"/>
          </a:xfrm>
          <a:prstGeom prst="rect">
            <a:avLst/>
          </a:prstGeom>
          <a:ln w="12700">
            <a:miter lim="400000"/>
          </a:ln>
        </p:spPr>
      </p:pic>
      <p:pic>
        <p:nvPicPr>
          <p:cNvPr id="135" name="Picture 9" descr="Picture 9"/>
          <p:cNvPicPr>
            <a:picLocks noChangeAspect="1"/>
          </p:cNvPicPr>
          <p:nvPr/>
        </p:nvPicPr>
        <p:blipFill>
          <a:blip r:embed="rId4">
            <a:extLst/>
          </a:blip>
          <a:stretch>
            <a:fillRect/>
          </a:stretch>
        </p:blipFill>
        <p:spPr>
          <a:xfrm rot="5400000">
            <a:off x="9071175" y="2452566"/>
            <a:ext cx="3261401" cy="2446051"/>
          </a:xfrm>
          <a:prstGeom prst="rect">
            <a:avLst/>
          </a:prstGeom>
          <a:ln w="12700">
            <a:miter lim="400000"/>
          </a:ln>
        </p:spPr>
      </p:pic>
      <p:pic>
        <p:nvPicPr>
          <p:cNvPr id="136" name="Picture 11" descr="Picture 11"/>
          <p:cNvPicPr>
            <a:picLocks noChangeAspect="1"/>
          </p:cNvPicPr>
          <p:nvPr/>
        </p:nvPicPr>
        <p:blipFill>
          <a:blip r:embed="rId5">
            <a:extLst/>
          </a:blip>
          <a:srcRect l="0" t="0" r="21109" b="0"/>
          <a:stretch>
            <a:fillRect/>
          </a:stretch>
        </p:blipFill>
        <p:spPr>
          <a:xfrm rot="5400000">
            <a:off x="2976989" y="408525"/>
            <a:ext cx="2823599" cy="2684323"/>
          </a:xfrm>
          <a:prstGeom prst="rect">
            <a:avLst/>
          </a:prstGeom>
          <a:ln w="12700">
            <a:miter lim="400000"/>
          </a:ln>
        </p:spPr>
      </p:pic>
      <p:pic>
        <p:nvPicPr>
          <p:cNvPr id="137" name="Picture 17" descr="Picture 17"/>
          <p:cNvPicPr>
            <a:picLocks noChangeAspect="1"/>
          </p:cNvPicPr>
          <p:nvPr/>
        </p:nvPicPr>
        <p:blipFill>
          <a:blip r:embed="rId6">
            <a:extLst/>
          </a:blip>
          <a:stretch>
            <a:fillRect/>
          </a:stretch>
        </p:blipFill>
        <p:spPr>
          <a:xfrm rot="5400000">
            <a:off x="5736306" y="1244765"/>
            <a:ext cx="3746904" cy="3248793"/>
          </a:xfrm>
          <a:prstGeom prst="rect">
            <a:avLst/>
          </a:prstGeom>
          <a:ln w="12700">
            <a:miter lim="400000"/>
          </a:ln>
        </p:spPr>
      </p:pic>
      <p:pic>
        <p:nvPicPr>
          <p:cNvPr id="138" name="Picture 4" descr="Picture 4"/>
          <p:cNvPicPr>
            <a:picLocks noChangeAspect="1"/>
          </p:cNvPicPr>
          <p:nvPr/>
        </p:nvPicPr>
        <p:blipFill>
          <a:blip r:embed="rId7">
            <a:extLst/>
          </a:blip>
          <a:stretch>
            <a:fillRect/>
          </a:stretch>
        </p:blipFill>
        <p:spPr>
          <a:xfrm>
            <a:off x="0" y="5306290"/>
            <a:ext cx="12192000" cy="15517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32"/>
                                        </p:tgtEl>
                                        <p:attrNameLst>
                                          <p:attrName>style.visibility</p:attrName>
                                        </p:attrNameLst>
                                      </p:cBhvr>
                                      <p:to>
                                        <p:strVal val="visible"/>
                                      </p:to>
                                    </p:set>
                                    <p:anim calcmode="lin" valueType="num">
                                      <p:cBhvr>
                                        <p:cTn id="7" dur="1000" fill="hold"/>
                                        <p:tgtEl>
                                          <p:spTgt spid="132"/>
                                        </p:tgtEl>
                                        <p:attrNameLst>
                                          <p:attrName>ppt_x</p:attrName>
                                        </p:attrNameLst>
                                      </p:cBhvr>
                                      <p:tavLst>
                                        <p:tav tm="0">
                                          <p:val>
                                            <p:strVal val="#ppt_x"/>
                                          </p:val>
                                        </p:tav>
                                        <p:tav tm="100000">
                                          <p:val>
                                            <p:strVal val="#ppt_x"/>
                                          </p:val>
                                        </p:tav>
                                      </p:tavLst>
                                    </p:anim>
                                    <p:anim calcmode="lin" valueType="num">
                                      <p:cBhvr>
                                        <p:cTn id="8" dur="10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2" presetID="2" grpId="2" fill="hold">
                                  <p:stCondLst>
                                    <p:cond delay="0"/>
                                  </p:stCondLst>
                                  <p:iterate type="el" backwards="0">
                                    <p:tmAbs val="0"/>
                                  </p:iterate>
                                  <p:childTnLst>
                                    <p:set>
                                      <p:cBhvr>
                                        <p:cTn id="12" fill="hold"/>
                                        <p:tgtEl>
                                          <p:spTgt spid="137"/>
                                        </p:tgtEl>
                                        <p:attrNameLst>
                                          <p:attrName>style.visibility</p:attrName>
                                        </p:attrNameLst>
                                      </p:cBhvr>
                                      <p:to>
                                        <p:strVal val="visible"/>
                                      </p:to>
                                    </p:set>
                                    <p:anim calcmode="lin" valueType="num">
                                      <p:cBhvr>
                                        <p:cTn id="13" dur="500" fill="hold"/>
                                        <p:tgtEl>
                                          <p:spTgt spid="137"/>
                                        </p:tgtEl>
                                        <p:attrNameLst>
                                          <p:attrName>ppt_x</p:attrName>
                                        </p:attrNameLst>
                                      </p:cBhvr>
                                      <p:tavLst>
                                        <p:tav tm="0">
                                          <p:val>
                                            <p:strVal val="0-#ppt_w/2"/>
                                          </p:val>
                                        </p:tav>
                                        <p:tav tm="100000">
                                          <p:val>
                                            <p:strVal val="#ppt_x"/>
                                          </p:val>
                                        </p:tav>
                                      </p:tavLst>
                                    </p:anim>
                                    <p:anim calcmode="lin" valueType="num">
                                      <p:cBhvr>
                                        <p:cTn id="14"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133"/>
                                        </p:tgtEl>
                                        <p:attrNameLst>
                                          <p:attrName>style.visibility</p:attrName>
                                        </p:attrNameLst>
                                      </p:cBhvr>
                                      <p:to>
                                        <p:strVal val="visible"/>
                                      </p:to>
                                    </p:set>
                                    <p:anim calcmode="lin" valueType="num">
                                      <p:cBhvr>
                                        <p:cTn id="19" dur="500" fill="hold"/>
                                        <p:tgtEl>
                                          <p:spTgt spid="133"/>
                                        </p:tgtEl>
                                        <p:attrNameLst>
                                          <p:attrName>ppt_x</p:attrName>
                                        </p:attrNameLst>
                                      </p:cBhvr>
                                      <p:tavLst>
                                        <p:tav tm="0">
                                          <p:val>
                                            <p:strVal val="#ppt_x"/>
                                          </p:val>
                                        </p:tav>
                                        <p:tav tm="100000">
                                          <p:val>
                                            <p:strVal val="#ppt_x"/>
                                          </p:val>
                                        </p:tav>
                                      </p:tavLst>
                                    </p:anim>
                                    <p:anim calcmode="lin" valueType="num">
                                      <p:cBhvr>
                                        <p:cTn id="20" dur="500" fill="hold"/>
                                        <p:tgtEl>
                                          <p:spTgt spid="13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9" presetID="2" grpId="4" fill="hold">
                                  <p:stCondLst>
                                    <p:cond delay="0"/>
                                  </p:stCondLst>
                                  <p:iterate type="el" backwards="0">
                                    <p:tmAbs val="0"/>
                                  </p:iterate>
                                  <p:childTnLst>
                                    <p:set>
                                      <p:cBhvr>
                                        <p:cTn id="24" fill="hold"/>
                                        <p:tgtEl>
                                          <p:spTgt spid="135"/>
                                        </p:tgtEl>
                                        <p:attrNameLst>
                                          <p:attrName>style.visibility</p:attrName>
                                        </p:attrNameLst>
                                      </p:cBhvr>
                                      <p:to>
                                        <p:strVal val="visible"/>
                                      </p:to>
                                    </p:set>
                                    <p:anim calcmode="lin" valueType="num">
                                      <p:cBhvr>
                                        <p:cTn id="25" dur="500" fill="hold"/>
                                        <p:tgtEl>
                                          <p:spTgt spid="135"/>
                                        </p:tgtEl>
                                        <p:attrNameLst>
                                          <p:attrName>ppt_x</p:attrName>
                                        </p:attrNameLst>
                                      </p:cBhvr>
                                      <p:tavLst>
                                        <p:tav tm="0">
                                          <p:val>
                                            <p:strVal val="0-#ppt_w/2"/>
                                          </p:val>
                                        </p:tav>
                                        <p:tav tm="100000">
                                          <p:val>
                                            <p:strVal val="#ppt_x"/>
                                          </p:val>
                                        </p:tav>
                                      </p:tavLst>
                                    </p:anim>
                                    <p:anim calcmode="lin" valueType="num">
                                      <p:cBhvr>
                                        <p:cTn id="26" dur="500" fill="hold"/>
                                        <p:tgtEl>
                                          <p:spTgt spid="13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9" presetID="2" grpId="5" fill="hold">
                                  <p:stCondLst>
                                    <p:cond delay="0"/>
                                  </p:stCondLst>
                                  <p:iterate type="el" backwards="0">
                                    <p:tmAbs val="0"/>
                                  </p:iterate>
                                  <p:childTnLst>
                                    <p:set>
                                      <p:cBhvr>
                                        <p:cTn id="30" fill="hold"/>
                                        <p:tgtEl>
                                          <p:spTgt spid="134"/>
                                        </p:tgtEl>
                                        <p:attrNameLst>
                                          <p:attrName>style.visibility</p:attrName>
                                        </p:attrNameLst>
                                      </p:cBhvr>
                                      <p:to>
                                        <p:strVal val="visible"/>
                                      </p:to>
                                    </p:set>
                                    <p:anim calcmode="lin" valueType="num">
                                      <p:cBhvr>
                                        <p:cTn id="31" dur="500" fill="hold"/>
                                        <p:tgtEl>
                                          <p:spTgt spid="134"/>
                                        </p:tgtEl>
                                        <p:attrNameLst>
                                          <p:attrName>ppt_x</p:attrName>
                                        </p:attrNameLst>
                                      </p:cBhvr>
                                      <p:tavLst>
                                        <p:tav tm="0">
                                          <p:val>
                                            <p:strVal val="0-#ppt_w/2"/>
                                          </p:val>
                                        </p:tav>
                                        <p:tav tm="100000">
                                          <p:val>
                                            <p:strVal val="#ppt_x"/>
                                          </p:val>
                                        </p:tav>
                                      </p:tavLst>
                                    </p:anim>
                                    <p:anim calcmode="lin" valueType="num">
                                      <p:cBhvr>
                                        <p:cTn id="32" dur="500" fill="hold"/>
                                        <p:tgtEl>
                                          <p:spTgt spid="13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2" presetID="2" grpId="6" fill="hold">
                                  <p:stCondLst>
                                    <p:cond delay="0"/>
                                  </p:stCondLst>
                                  <p:iterate type="el" backwards="0">
                                    <p:tmAbs val="0"/>
                                  </p:iterate>
                                  <p:childTnLst>
                                    <p:set>
                                      <p:cBhvr>
                                        <p:cTn id="36" fill="hold"/>
                                        <p:tgtEl>
                                          <p:spTgt spid="136"/>
                                        </p:tgtEl>
                                        <p:attrNameLst>
                                          <p:attrName>style.visibility</p:attrName>
                                        </p:attrNameLst>
                                      </p:cBhvr>
                                      <p:to>
                                        <p:strVal val="visible"/>
                                      </p:to>
                                    </p:set>
                                    <p:anim calcmode="lin" valueType="num">
                                      <p:cBhvr>
                                        <p:cTn id="37" dur="500" fill="hold"/>
                                        <p:tgtEl>
                                          <p:spTgt spid="136"/>
                                        </p:tgtEl>
                                        <p:attrNameLst>
                                          <p:attrName>ppt_x</p:attrName>
                                        </p:attrNameLst>
                                      </p:cBhvr>
                                      <p:tavLst>
                                        <p:tav tm="0">
                                          <p:val>
                                            <p:strVal val="1+#ppt_w/2"/>
                                          </p:val>
                                        </p:tav>
                                        <p:tav tm="100000">
                                          <p:val>
                                            <p:strVal val="#ppt_x"/>
                                          </p:val>
                                        </p:tav>
                                      </p:tavLst>
                                    </p:anim>
                                    <p:anim calcmode="lin" valueType="num">
                                      <p:cBhvr>
                                        <p:cTn id="38" dur="500" fill="hold"/>
                                        <p:tgtEl>
                                          <p:spTgt spid="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5" grpId="4"/>
      <p:bldP build="whole" bldLvl="1" animBg="1" rev="0" advAuto="0" spid="133" grpId="3"/>
      <p:bldP build="whole" bldLvl="1" animBg="1" rev="0" advAuto="0" spid="136" grpId="6"/>
      <p:bldP build="whole" bldLvl="1" animBg="1" rev="0" advAuto="0" spid="137" grpId="2"/>
      <p:bldP build="whole" bldLvl="1" animBg="1" rev="0" advAuto="0" spid="132" grpId="1"/>
      <p:bldP build="whole" bldLvl="1" animBg="1" rev="0" advAuto="0" spid="134" grpId="5"/>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0" y="6605"/>
            <a:ext cx="10515600" cy="1325563"/>
          </a:xfrm>
          <a:prstGeom prst="rect">
            <a:avLst/>
          </a:prstGeom>
        </p:spPr>
        <p:txBody>
          <a:bodyPr/>
          <a:lstStyle>
            <a:lvl1pPr>
              <a:defRPr u="sng">
                <a:solidFill>
                  <a:srgbClr val="00B050"/>
                </a:solidFill>
              </a:defRPr>
            </a:lvl1pPr>
          </a:lstStyle>
          <a:p>
            <a:pPr/>
            <a:r>
              <a:t>Outdoor Learning – Looking for signs of</a:t>
            </a:r>
          </a:p>
        </p:txBody>
      </p:sp>
      <p:pic>
        <p:nvPicPr>
          <p:cNvPr id="141" name="Content Placeholder 5" descr="Content Placeholder 5"/>
          <p:cNvPicPr>
            <a:picLocks noChangeAspect="1"/>
          </p:cNvPicPr>
          <p:nvPr/>
        </p:nvPicPr>
        <p:blipFill>
          <a:blip r:embed="rId2">
            <a:extLst/>
          </a:blip>
          <a:srcRect l="0" t="1257" r="0" b="7287"/>
          <a:stretch>
            <a:fillRect/>
          </a:stretch>
        </p:blipFill>
        <p:spPr>
          <a:xfrm>
            <a:off x="943667" y="1326718"/>
            <a:ext cx="2446405" cy="3979572"/>
          </a:xfrm>
          <a:prstGeom prst="rect">
            <a:avLst/>
          </a:prstGeom>
          <a:ln w="12700">
            <a:miter lim="400000"/>
          </a:ln>
        </p:spPr>
      </p:pic>
      <p:pic>
        <p:nvPicPr>
          <p:cNvPr id="142" name="Content Placeholder 7" descr="Content Placeholder 7"/>
          <p:cNvPicPr>
            <a:picLocks noChangeAspect="1"/>
          </p:cNvPicPr>
          <p:nvPr/>
        </p:nvPicPr>
        <p:blipFill>
          <a:blip r:embed="rId3">
            <a:extLst/>
          </a:blip>
          <a:srcRect l="0" t="3125" r="0" b="8669"/>
          <a:stretch>
            <a:fillRect/>
          </a:stretch>
        </p:blipFill>
        <p:spPr>
          <a:xfrm>
            <a:off x="8796539" y="1332167"/>
            <a:ext cx="2501390" cy="3924365"/>
          </a:xfrm>
          <a:prstGeom prst="rect">
            <a:avLst/>
          </a:prstGeom>
          <a:ln w="12700">
            <a:miter lim="400000"/>
          </a:ln>
        </p:spPr>
      </p:pic>
      <p:pic>
        <p:nvPicPr>
          <p:cNvPr id="143" name="Picture 9" descr="Picture 9"/>
          <p:cNvPicPr>
            <a:picLocks noChangeAspect="1"/>
          </p:cNvPicPr>
          <p:nvPr/>
        </p:nvPicPr>
        <p:blipFill>
          <a:blip r:embed="rId4">
            <a:extLst/>
          </a:blip>
          <a:stretch>
            <a:fillRect/>
          </a:stretch>
        </p:blipFill>
        <p:spPr>
          <a:xfrm rot="5400000">
            <a:off x="4181459" y="1828933"/>
            <a:ext cx="3974124" cy="2980592"/>
          </a:xfrm>
          <a:prstGeom prst="rect">
            <a:avLst/>
          </a:prstGeom>
          <a:ln w="12700">
            <a:miter lim="400000"/>
          </a:ln>
        </p:spPr>
      </p:pic>
      <p:pic>
        <p:nvPicPr>
          <p:cNvPr id="144" name="Picture 4" descr="Picture 4"/>
          <p:cNvPicPr>
            <a:picLocks noChangeAspect="1"/>
          </p:cNvPicPr>
          <p:nvPr/>
        </p:nvPicPr>
        <p:blipFill>
          <a:blip r:embed="rId5">
            <a:extLst/>
          </a:blip>
          <a:stretch>
            <a:fillRect/>
          </a:stretch>
        </p:blipFill>
        <p:spPr>
          <a:xfrm>
            <a:off x="0" y="5306290"/>
            <a:ext cx="12192000" cy="1551710"/>
          </a:xfrm>
          <a:prstGeom prst="rect">
            <a:avLst/>
          </a:prstGeom>
          <a:ln w="12700">
            <a:miter lim="400000"/>
          </a:ln>
        </p:spPr>
      </p:pic>
      <p:pic>
        <p:nvPicPr>
          <p:cNvPr id="145" name="Picture 2" descr="Picture 2"/>
          <p:cNvPicPr>
            <a:picLocks noChangeAspect="1"/>
          </p:cNvPicPr>
          <p:nvPr/>
        </p:nvPicPr>
        <p:blipFill>
          <a:blip r:embed="rId6">
            <a:extLst/>
          </a:blip>
          <a:stretch>
            <a:fillRect/>
          </a:stretch>
        </p:blipFill>
        <p:spPr>
          <a:xfrm>
            <a:off x="8908473" y="81001"/>
            <a:ext cx="3214255" cy="12262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40"/>
                                        </p:tgtEl>
                                        <p:attrNameLst>
                                          <p:attrName>style.visibility</p:attrName>
                                        </p:attrNameLst>
                                      </p:cBhvr>
                                      <p:to>
                                        <p:strVal val="visible"/>
                                      </p:to>
                                    </p:set>
                                    <p:anim calcmode="lin" valueType="num">
                                      <p:cBhvr>
                                        <p:cTn id="7" dur="1000" fill="hold"/>
                                        <p:tgtEl>
                                          <p:spTgt spid="140"/>
                                        </p:tgtEl>
                                        <p:attrNameLst>
                                          <p:attrName>ppt_x</p:attrName>
                                        </p:attrNameLst>
                                      </p:cBhvr>
                                      <p:tavLst>
                                        <p:tav tm="0">
                                          <p:val>
                                            <p:strVal val="#ppt_x"/>
                                          </p:val>
                                        </p:tav>
                                        <p:tav tm="100000">
                                          <p:val>
                                            <p:strVal val="#ppt_x"/>
                                          </p:val>
                                        </p:tav>
                                      </p:tavLst>
                                    </p:anim>
                                    <p:anim calcmode="lin" valueType="num">
                                      <p:cBhvr>
                                        <p:cTn id="8" dur="1000" fill="hold"/>
                                        <p:tgtEl>
                                          <p:spTgt spid="14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145"/>
                                        </p:tgtEl>
                                        <p:attrNameLst>
                                          <p:attrName>style.visibility</p:attrName>
                                        </p:attrNameLst>
                                      </p:cBhvr>
                                      <p:to>
                                        <p:strVal val="visible"/>
                                      </p:to>
                                    </p:set>
                                    <p:anim calcmode="lin" valueType="num">
                                      <p:cBhvr>
                                        <p:cTn id="12" dur="1000" fill="hold"/>
                                        <p:tgtEl>
                                          <p:spTgt spid="145"/>
                                        </p:tgtEl>
                                        <p:attrNameLst>
                                          <p:attrName>ppt_x</p:attrName>
                                        </p:attrNameLst>
                                      </p:cBhvr>
                                      <p:tavLst>
                                        <p:tav tm="0">
                                          <p:val>
                                            <p:strVal val="#ppt_x"/>
                                          </p:val>
                                        </p:tav>
                                        <p:tav tm="100000">
                                          <p:val>
                                            <p:strVal val="#ppt_x"/>
                                          </p:val>
                                        </p:tav>
                                      </p:tavLst>
                                    </p:anim>
                                    <p:anim calcmode="lin" valueType="num">
                                      <p:cBhvr>
                                        <p:cTn id="13" dur="10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2" presetID="2" grpId="3" fill="hold">
                                  <p:stCondLst>
                                    <p:cond delay="0"/>
                                  </p:stCondLst>
                                  <p:iterate type="el" backwards="0">
                                    <p:tmAbs val="0"/>
                                  </p:iterate>
                                  <p:childTnLst>
                                    <p:set>
                                      <p:cBhvr>
                                        <p:cTn id="17" fill="hold"/>
                                        <p:tgtEl>
                                          <p:spTgt spid="143"/>
                                        </p:tgtEl>
                                        <p:attrNameLst>
                                          <p:attrName>style.visibility</p:attrName>
                                        </p:attrNameLst>
                                      </p:cBhvr>
                                      <p:to>
                                        <p:strVal val="visible"/>
                                      </p:to>
                                    </p:set>
                                    <p:anim calcmode="lin" valueType="num">
                                      <p:cBhvr>
                                        <p:cTn id="18" dur="500" fill="hold"/>
                                        <p:tgtEl>
                                          <p:spTgt spid="143"/>
                                        </p:tgtEl>
                                        <p:attrNameLst>
                                          <p:attrName>ppt_x</p:attrName>
                                        </p:attrNameLst>
                                      </p:cBhvr>
                                      <p:tavLst>
                                        <p:tav tm="0">
                                          <p:val>
                                            <p:strVal val="0-#ppt_w/2"/>
                                          </p:val>
                                        </p:tav>
                                        <p:tav tm="100000">
                                          <p:val>
                                            <p:strVal val="#ppt_x"/>
                                          </p:val>
                                        </p:tav>
                                      </p:tavLst>
                                    </p:anim>
                                    <p:anim calcmode="lin" valueType="num">
                                      <p:cBhvr>
                                        <p:cTn id="19"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3" presetID="2" grpId="4" fill="hold">
                                  <p:stCondLst>
                                    <p:cond delay="0"/>
                                  </p:stCondLst>
                                  <p:iterate type="el" backwards="0">
                                    <p:tmAbs val="0"/>
                                  </p:iterate>
                                  <p:childTnLst>
                                    <p:set>
                                      <p:cBhvr>
                                        <p:cTn id="23" fill="hold"/>
                                        <p:tgtEl>
                                          <p:spTgt spid="142"/>
                                        </p:tgtEl>
                                        <p:attrNameLst>
                                          <p:attrName>style.visibility</p:attrName>
                                        </p:attrNameLst>
                                      </p:cBhvr>
                                      <p:to>
                                        <p:strVal val="visible"/>
                                      </p:to>
                                    </p:set>
                                    <p:anim calcmode="lin" valueType="num">
                                      <p:cBhvr>
                                        <p:cTn id="24" dur="500" fill="hold"/>
                                        <p:tgtEl>
                                          <p:spTgt spid="142"/>
                                        </p:tgtEl>
                                        <p:attrNameLst>
                                          <p:attrName>ppt_x</p:attrName>
                                        </p:attrNameLst>
                                      </p:cBhvr>
                                      <p:tavLst>
                                        <p:tav tm="0">
                                          <p:val>
                                            <p:strVal val="1+#ppt_w/2"/>
                                          </p:val>
                                        </p:tav>
                                        <p:tav tm="100000">
                                          <p:val>
                                            <p:strVal val="#ppt_x"/>
                                          </p:val>
                                        </p:tav>
                                      </p:tavLst>
                                    </p:anim>
                                    <p:anim calcmode="lin" valueType="num">
                                      <p:cBhvr>
                                        <p:cTn id="25" dur="500" fill="hold"/>
                                        <p:tgtEl>
                                          <p:spTgt spid="142"/>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9" presetID="2" grpId="5" fill="hold">
                                  <p:stCondLst>
                                    <p:cond delay="0"/>
                                  </p:stCondLst>
                                  <p:iterate type="el" backwards="0">
                                    <p:tmAbs val="0"/>
                                  </p:iterate>
                                  <p:childTnLst>
                                    <p:set>
                                      <p:cBhvr>
                                        <p:cTn id="29" fill="hold"/>
                                        <p:tgtEl>
                                          <p:spTgt spid="141"/>
                                        </p:tgtEl>
                                        <p:attrNameLst>
                                          <p:attrName>style.visibility</p:attrName>
                                        </p:attrNameLst>
                                      </p:cBhvr>
                                      <p:to>
                                        <p:strVal val="visible"/>
                                      </p:to>
                                    </p:set>
                                    <p:anim calcmode="lin" valueType="num">
                                      <p:cBhvr>
                                        <p:cTn id="30" dur="500" fill="hold"/>
                                        <p:tgtEl>
                                          <p:spTgt spid="141"/>
                                        </p:tgtEl>
                                        <p:attrNameLst>
                                          <p:attrName>ppt_x</p:attrName>
                                        </p:attrNameLst>
                                      </p:cBhvr>
                                      <p:tavLst>
                                        <p:tav tm="0">
                                          <p:val>
                                            <p:strVal val="0-#ppt_w/2"/>
                                          </p:val>
                                        </p:tav>
                                        <p:tav tm="100000">
                                          <p:val>
                                            <p:strVal val="#ppt_x"/>
                                          </p:val>
                                        </p:tav>
                                      </p:tavLst>
                                    </p:anim>
                                    <p:anim calcmode="lin" valueType="num">
                                      <p:cBhvr>
                                        <p:cTn id="31" dur="500" fill="hold"/>
                                        <p:tgtEl>
                                          <p:spTgt spid="1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3"/>
      <p:bldP build="whole" bldLvl="1" animBg="1" rev="0" advAuto="0" spid="140" grpId="1"/>
      <p:bldP build="whole" bldLvl="1" animBg="1" rev="0" advAuto="0" spid="145" grpId="2"/>
      <p:bldP build="whole" bldLvl="1" animBg="1" rev="0" advAuto="0" spid="142" grpId="4"/>
      <p:bldP build="whole" bldLvl="1" animBg="1" rev="0" advAuto="0" spid="141" grpId="5"/>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1"/>
          <p:cNvSpPr txBox="1"/>
          <p:nvPr>
            <p:ph type="title"/>
          </p:nvPr>
        </p:nvSpPr>
        <p:spPr>
          <a:xfrm>
            <a:off x="0" y="107548"/>
            <a:ext cx="9440214" cy="1325563"/>
          </a:xfrm>
          <a:prstGeom prst="rect">
            <a:avLst/>
          </a:prstGeom>
        </p:spPr>
        <p:txBody>
          <a:bodyPr/>
          <a:lstStyle>
            <a:lvl1pPr>
              <a:defRPr u="sng">
                <a:solidFill>
                  <a:srgbClr val="00B050"/>
                </a:solidFill>
              </a:defRPr>
            </a:lvl1pPr>
          </a:lstStyle>
          <a:p>
            <a:pPr/>
            <a:r>
              <a:t>Outdoor Learning - Making Birds Nests</a:t>
            </a:r>
          </a:p>
        </p:txBody>
      </p:sp>
      <p:pic>
        <p:nvPicPr>
          <p:cNvPr id="148" name="Content Placeholder 5" descr="Content Placeholder 5"/>
          <p:cNvPicPr>
            <a:picLocks noChangeAspect="1"/>
          </p:cNvPicPr>
          <p:nvPr/>
        </p:nvPicPr>
        <p:blipFill>
          <a:blip r:embed="rId2">
            <a:extLst/>
          </a:blip>
          <a:stretch>
            <a:fillRect/>
          </a:stretch>
        </p:blipFill>
        <p:spPr>
          <a:xfrm>
            <a:off x="1784368" y="1305803"/>
            <a:ext cx="3263504" cy="4351338"/>
          </a:xfrm>
          <a:prstGeom prst="rect">
            <a:avLst/>
          </a:prstGeom>
          <a:ln w="12700">
            <a:miter lim="400000"/>
          </a:ln>
        </p:spPr>
      </p:pic>
      <p:pic>
        <p:nvPicPr>
          <p:cNvPr id="149" name="Content Placeholder 7" descr="Content Placeholder 7"/>
          <p:cNvPicPr>
            <a:picLocks noChangeAspect="1"/>
          </p:cNvPicPr>
          <p:nvPr/>
        </p:nvPicPr>
        <p:blipFill>
          <a:blip r:embed="rId3">
            <a:extLst/>
          </a:blip>
          <a:stretch>
            <a:fillRect/>
          </a:stretch>
        </p:blipFill>
        <p:spPr>
          <a:xfrm>
            <a:off x="6220714" y="1184733"/>
            <a:ext cx="3263504" cy="4351338"/>
          </a:xfrm>
          <a:prstGeom prst="rect">
            <a:avLst/>
          </a:prstGeom>
          <a:ln w="12700">
            <a:miter lim="400000"/>
          </a:ln>
        </p:spPr>
      </p:pic>
      <p:pic>
        <p:nvPicPr>
          <p:cNvPr id="150" name="Picture 4" descr="Picture 4"/>
          <p:cNvPicPr>
            <a:picLocks noChangeAspect="1"/>
          </p:cNvPicPr>
          <p:nvPr/>
        </p:nvPicPr>
        <p:blipFill>
          <a:blip r:embed="rId4">
            <a:extLst/>
          </a:blip>
          <a:stretch>
            <a:fillRect/>
          </a:stretch>
        </p:blipFill>
        <p:spPr>
          <a:xfrm>
            <a:off x="0" y="5306290"/>
            <a:ext cx="12192000" cy="1551710"/>
          </a:xfrm>
          <a:prstGeom prst="rect">
            <a:avLst/>
          </a:prstGeom>
          <a:ln w="12700">
            <a:miter lim="400000"/>
          </a:ln>
        </p:spPr>
      </p:pic>
      <p:pic>
        <p:nvPicPr>
          <p:cNvPr id="151" name="Picture 2" descr="Picture 2"/>
          <p:cNvPicPr>
            <a:picLocks noChangeAspect="1"/>
          </p:cNvPicPr>
          <p:nvPr/>
        </p:nvPicPr>
        <p:blipFill>
          <a:blip r:embed="rId5">
            <a:extLst/>
          </a:blip>
          <a:stretch>
            <a:fillRect/>
          </a:stretch>
        </p:blipFill>
        <p:spPr>
          <a:xfrm>
            <a:off x="9865217" y="192623"/>
            <a:ext cx="1980977" cy="19842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0" advTm="35000"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147"/>
                                        </p:tgtEl>
                                        <p:attrNameLst>
                                          <p:attrName>style.visibility</p:attrName>
                                        </p:attrNameLst>
                                      </p:cBhvr>
                                      <p:to>
                                        <p:strVal val="visible"/>
                                      </p:to>
                                    </p:set>
                                    <p:anim calcmode="lin" valueType="num">
                                      <p:cBhvr>
                                        <p:cTn id="7" dur="1000" fill="hold"/>
                                        <p:tgtEl>
                                          <p:spTgt spid="147"/>
                                        </p:tgtEl>
                                        <p:attrNameLst>
                                          <p:attrName>ppt_x</p:attrName>
                                        </p:attrNameLst>
                                      </p:cBhvr>
                                      <p:tavLst>
                                        <p:tav tm="0">
                                          <p:val>
                                            <p:strVal val="#ppt_x"/>
                                          </p:val>
                                        </p:tav>
                                        <p:tav tm="100000">
                                          <p:val>
                                            <p:strVal val="#ppt_x"/>
                                          </p:val>
                                        </p:tav>
                                      </p:tavLst>
                                    </p:anim>
                                    <p:anim calcmode="lin" valueType="num">
                                      <p:cBhvr>
                                        <p:cTn id="8" dur="1000" fill="hold"/>
                                        <p:tgtEl>
                                          <p:spTgt spid="1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151"/>
                                        </p:tgtEl>
                                        <p:attrNameLst>
                                          <p:attrName>style.visibility</p:attrName>
                                        </p:attrNameLst>
                                      </p:cBhvr>
                                      <p:to>
                                        <p:strVal val="visible"/>
                                      </p:to>
                                    </p:set>
                                    <p:anim calcmode="lin" valueType="num">
                                      <p:cBhvr>
                                        <p:cTn id="12" dur="1000" fill="hold"/>
                                        <p:tgtEl>
                                          <p:spTgt spid="151"/>
                                        </p:tgtEl>
                                        <p:attrNameLst>
                                          <p:attrName>ppt_x</p:attrName>
                                        </p:attrNameLst>
                                      </p:cBhvr>
                                      <p:tavLst>
                                        <p:tav tm="0">
                                          <p:val>
                                            <p:strVal val="#ppt_x"/>
                                          </p:val>
                                        </p:tav>
                                        <p:tav tm="100000">
                                          <p:val>
                                            <p:strVal val="#ppt_x"/>
                                          </p:val>
                                        </p:tav>
                                      </p:tavLst>
                                    </p:anim>
                                    <p:anim calcmode="lin" valueType="num">
                                      <p:cBhvr>
                                        <p:cTn id="13" dur="10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2" presetID="2" grpId="3" fill="hold">
                                  <p:stCondLst>
                                    <p:cond delay="0"/>
                                  </p:stCondLst>
                                  <p:iterate type="el" backwards="0">
                                    <p:tmAbs val="0"/>
                                  </p:iterate>
                                  <p:childTnLst>
                                    <p:set>
                                      <p:cBhvr>
                                        <p:cTn id="17" fill="hold"/>
                                        <p:tgtEl>
                                          <p:spTgt spid="148"/>
                                        </p:tgtEl>
                                        <p:attrNameLst>
                                          <p:attrName>style.visibility</p:attrName>
                                        </p:attrNameLst>
                                      </p:cBhvr>
                                      <p:to>
                                        <p:strVal val="visible"/>
                                      </p:to>
                                    </p:set>
                                    <p:anim calcmode="lin" valueType="num">
                                      <p:cBhvr>
                                        <p:cTn id="18" dur="500" fill="hold"/>
                                        <p:tgtEl>
                                          <p:spTgt spid="148"/>
                                        </p:tgtEl>
                                        <p:attrNameLst>
                                          <p:attrName>ppt_x</p:attrName>
                                        </p:attrNameLst>
                                      </p:cBhvr>
                                      <p:tavLst>
                                        <p:tav tm="0">
                                          <p:val>
                                            <p:strVal val="0-#ppt_w/2"/>
                                          </p:val>
                                        </p:tav>
                                        <p:tav tm="100000">
                                          <p:val>
                                            <p:strVal val="#ppt_x"/>
                                          </p:val>
                                        </p:tav>
                                      </p:tavLst>
                                    </p:anim>
                                    <p:anim calcmode="lin" valueType="num">
                                      <p:cBhvr>
                                        <p:cTn id="19"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3" presetID="2" grpId="4" fill="hold">
                                  <p:stCondLst>
                                    <p:cond delay="0"/>
                                  </p:stCondLst>
                                  <p:iterate type="el" backwards="0">
                                    <p:tmAbs val="0"/>
                                  </p:iterate>
                                  <p:childTnLst>
                                    <p:set>
                                      <p:cBhvr>
                                        <p:cTn id="23" fill="hold"/>
                                        <p:tgtEl>
                                          <p:spTgt spid="149"/>
                                        </p:tgtEl>
                                        <p:attrNameLst>
                                          <p:attrName>style.visibility</p:attrName>
                                        </p:attrNameLst>
                                      </p:cBhvr>
                                      <p:to>
                                        <p:strVal val="visible"/>
                                      </p:to>
                                    </p:set>
                                    <p:anim calcmode="lin" valueType="num">
                                      <p:cBhvr>
                                        <p:cTn id="24" dur="500" fill="hold"/>
                                        <p:tgtEl>
                                          <p:spTgt spid="149"/>
                                        </p:tgtEl>
                                        <p:attrNameLst>
                                          <p:attrName>ppt_x</p:attrName>
                                        </p:attrNameLst>
                                      </p:cBhvr>
                                      <p:tavLst>
                                        <p:tav tm="0">
                                          <p:val>
                                            <p:strVal val="1+#ppt_w/2"/>
                                          </p:val>
                                        </p:tav>
                                        <p:tav tm="100000">
                                          <p:val>
                                            <p:strVal val="#ppt_x"/>
                                          </p:val>
                                        </p:tav>
                                      </p:tavLst>
                                    </p:anim>
                                    <p:anim calcmode="lin" valueType="num">
                                      <p:cBhvr>
                                        <p:cTn id="25"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 grpId="4"/>
      <p:bldP build="whole" bldLvl="1" animBg="1" rev="0" advAuto="0" spid="151" grpId="2"/>
      <p:bldP build="whole" bldLvl="1" animBg="1" rev="0" advAuto="0" spid="148" grpId="3"/>
      <p:bldP build="whole" bldLvl="1" animBg="1" rev="0" advAuto="0" spid="147" grpId="1"/>
    </p:bld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